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 id="2147483664" r:id="rId2"/>
  </p:sldMasterIdLst>
  <p:notesMasterIdLst>
    <p:notesMasterId r:id="rId34"/>
  </p:notesMasterIdLst>
  <p:sldIdLst>
    <p:sldId id="346" r:id="rId3"/>
    <p:sldId id="273" r:id="rId4"/>
    <p:sldId id="268" r:id="rId5"/>
    <p:sldId id="274" r:id="rId6"/>
    <p:sldId id="269"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7" r:id="rId24"/>
    <p:sldId id="326" r:id="rId25"/>
    <p:sldId id="263" r:id="rId26"/>
    <p:sldId id="265" r:id="rId27"/>
    <p:sldId id="266" r:id="rId28"/>
    <p:sldId id="288" r:id="rId29"/>
    <p:sldId id="289" r:id="rId30"/>
    <p:sldId id="290" r:id="rId31"/>
    <p:sldId id="291" r:id="rId32"/>
    <p:sldId id="267"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 userDrawn="1">
          <p15:clr>
            <a:srgbClr val="A4A3A4"/>
          </p15:clr>
        </p15:guide>
        <p15:guide id="3" orient="horz" pos="912" userDrawn="1">
          <p15:clr>
            <a:srgbClr val="A4A3A4"/>
          </p15:clr>
        </p15:guide>
        <p15:guide id="5" pos="2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1B9"/>
    <a:srgbClr val="4BACC6"/>
    <a:srgbClr val="5C84B4"/>
    <a:srgbClr val="447CCE"/>
    <a:srgbClr val="F9BE13"/>
    <a:srgbClr val="213163"/>
    <a:srgbClr val="002060"/>
    <a:srgbClr val="FFE600"/>
    <a:srgbClr val="C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FD63B-2061-4AA5-832D-98A024FB2FBA}" v="18" dt="2025-07-16T12:44:2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5097" autoAdjust="0"/>
  </p:normalViewPr>
  <p:slideViewPr>
    <p:cSldViewPr>
      <p:cViewPr varScale="1">
        <p:scale>
          <a:sx n="80" d="100"/>
          <a:sy n="80" d="100"/>
        </p:scale>
        <p:origin x="715" y="67"/>
      </p:cViewPr>
      <p:guideLst>
        <p:guide orient="horz" pos="672"/>
        <p:guide orient="horz" pos="912"/>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d Kaisar" userId="9c081128-0687-4cc5-906f-c826450d4c39" providerId="ADAL" clId="{671FD63B-2061-4AA5-832D-98A024FB2FBA}"/>
    <pc:docChg chg="undo custSel addSld delSld modSld addMainMaster modMainMaster">
      <pc:chgData name="Mohd Kaisar" userId="9c081128-0687-4cc5-906f-c826450d4c39" providerId="ADAL" clId="{671FD63B-2061-4AA5-832D-98A024FB2FBA}" dt="2025-07-16T12:48:14.916" v="236" actId="1076"/>
      <pc:docMkLst>
        <pc:docMk/>
      </pc:docMkLst>
      <pc:sldChg chg="addSp delSp modSp add mod">
        <pc:chgData name="Mohd Kaisar" userId="9c081128-0687-4cc5-906f-c826450d4c39" providerId="ADAL" clId="{671FD63B-2061-4AA5-832D-98A024FB2FBA}" dt="2025-07-16T12:46:28.502" v="233" actId="1037"/>
        <pc:sldMkLst>
          <pc:docMk/>
          <pc:sldMk cId="0" sldId="256"/>
        </pc:sldMkLst>
        <pc:spChg chg="mod">
          <ac:chgData name="Mohd Kaisar" userId="9c081128-0687-4cc5-906f-c826450d4c39" providerId="ADAL" clId="{671FD63B-2061-4AA5-832D-98A024FB2FBA}" dt="2025-07-16T12:42:31.726" v="159" actId="1076"/>
          <ac:spMkLst>
            <pc:docMk/>
            <pc:sldMk cId="0" sldId="256"/>
            <ac:spMk id="2" creationId="{00000000-0000-0000-0000-000000000000}"/>
          </ac:spMkLst>
        </pc:spChg>
        <pc:spChg chg="add del mod">
          <ac:chgData name="Mohd Kaisar" userId="9c081128-0687-4cc5-906f-c826450d4c39" providerId="ADAL" clId="{671FD63B-2061-4AA5-832D-98A024FB2FBA}" dt="2025-07-16T12:40:21.885" v="137" actId="478"/>
          <ac:spMkLst>
            <pc:docMk/>
            <pc:sldMk cId="0" sldId="256"/>
            <ac:spMk id="3" creationId="{672710B0-CBD3-EC44-6D62-F5DCE56BF405}"/>
          </ac:spMkLst>
        </pc:spChg>
        <pc:spChg chg="mod">
          <ac:chgData name="Mohd Kaisar" userId="9c081128-0687-4cc5-906f-c826450d4c39" providerId="ADAL" clId="{671FD63B-2061-4AA5-832D-98A024FB2FBA}" dt="2025-07-16T12:40:06.780" v="129" actId="1076"/>
          <ac:spMkLst>
            <pc:docMk/>
            <pc:sldMk cId="0" sldId="256"/>
            <ac:spMk id="30" creationId="{00000000-0000-0000-0000-000000000000}"/>
          </ac:spMkLst>
        </pc:spChg>
        <pc:spChg chg="mod">
          <ac:chgData name="Mohd Kaisar" userId="9c081128-0687-4cc5-906f-c826450d4c39" providerId="ADAL" clId="{671FD63B-2061-4AA5-832D-98A024FB2FBA}" dt="2025-07-16T12:46:28.502" v="233" actId="1037"/>
          <ac:spMkLst>
            <pc:docMk/>
            <pc:sldMk cId="0" sldId="256"/>
            <ac:spMk id="43" creationId="{00000000-0000-0000-0000-000000000000}"/>
          </ac:spMkLst>
        </pc:spChg>
        <pc:spChg chg="mod">
          <ac:chgData name="Mohd Kaisar" userId="9c081128-0687-4cc5-906f-c826450d4c39" providerId="ADAL" clId="{671FD63B-2061-4AA5-832D-98A024FB2FBA}" dt="2025-07-16T12:46:28.502" v="233" actId="1037"/>
          <ac:spMkLst>
            <pc:docMk/>
            <pc:sldMk cId="0" sldId="256"/>
            <ac:spMk id="44" creationId="{00000000-0000-0000-0000-000000000000}"/>
          </ac:spMkLst>
        </pc:spChg>
        <pc:grpChg chg="del">
          <ac:chgData name="Mohd Kaisar" userId="9c081128-0687-4cc5-906f-c826450d4c39" providerId="ADAL" clId="{671FD63B-2061-4AA5-832D-98A024FB2FBA}" dt="2025-07-16T12:43:20.430" v="167" actId="478"/>
          <ac:grpSpMkLst>
            <pc:docMk/>
            <pc:sldMk cId="0" sldId="256"/>
            <ac:grpSpMk id="14" creationId="{00000000-0000-0000-0000-000000000000}"/>
          </ac:grpSpMkLst>
        </pc:grpChg>
        <pc:grpChg chg="del mod">
          <ac:chgData name="Mohd Kaisar" userId="9c081128-0687-4cc5-906f-c826450d4c39" providerId="ADAL" clId="{671FD63B-2061-4AA5-832D-98A024FB2FBA}" dt="2025-07-16T12:43:18.405" v="165" actId="478"/>
          <ac:grpSpMkLst>
            <pc:docMk/>
            <pc:sldMk cId="0" sldId="256"/>
            <ac:grpSpMk id="17" creationId="{00000000-0000-0000-0000-000000000000}"/>
          </ac:grpSpMkLst>
        </pc:grpChg>
        <pc:grpChg chg="del mod">
          <ac:chgData name="Mohd Kaisar" userId="9c081128-0687-4cc5-906f-c826450d4c39" providerId="ADAL" clId="{671FD63B-2061-4AA5-832D-98A024FB2FBA}" dt="2025-07-16T12:42:23.309" v="152" actId="478"/>
          <ac:grpSpMkLst>
            <pc:docMk/>
            <pc:sldMk cId="0" sldId="256"/>
            <ac:grpSpMk id="35" creationId="{00000000-0000-0000-0000-000000000000}"/>
          </ac:grpSpMkLst>
        </pc:grpChg>
        <pc:grpChg chg="del">
          <ac:chgData name="Mohd Kaisar" userId="9c081128-0687-4cc5-906f-c826450d4c39" providerId="ADAL" clId="{671FD63B-2061-4AA5-832D-98A024FB2FBA}" dt="2025-07-16T12:43:19.605" v="166" actId="478"/>
          <ac:grpSpMkLst>
            <pc:docMk/>
            <pc:sldMk cId="0" sldId="256"/>
            <ac:grpSpMk id="37" creationId="{00000000-0000-0000-0000-000000000000}"/>
          </ac:grpSpMkLst>
        </pc:grpChg>
        <pc:picChg chg="add del mod modCrop">
          <ac:chgData name="Mohd Kaisar" userId="9c081128-0687-4cc5-906f-c826450d4c39" providerId="ADAL" clId="{671FD63B-2061-4AA5-832D-98A024FB2FBA}" dt="2025-07-16T12:42:22.265" v="151" actId="21"/>
          <ac:picMkLst>
            <pc:docMk/>
            <pc:sldMk cId="0" sldId="256"/>
            <ac:picMk id="29" creationId="{1E60AAE9-5643-07E1-0BD2-B447F7083C71}"/>
          </ac:picMkLst>
        </pc:picChg>
        <pc:picChg chg="add mod">
          <ac:chgData name="Mohd Kaisar" userId="9c081128-0687-4cc5-906f-c826450d4c39" providerId="ADAL" clId="{671FD63B-2061-4AA5-832D-98A024FB2FBA}" dt="2025-07-16T12:42:26.394" v="157" actId="1035"/>
          <ac:picMkLst>
            <pc:docMk/>
            <pc:sldMk cId="0" sldId="256"/>
            <ac:picMk id="45" creationId="{1E60AAE9-5643-07E1-0BD2-B447F7083C71}"/>
          </ac:picMkLst>
        </pc:picChg>
        <pc:picChg chg="add mod">
          <ac:chgData name="Mohd Kaisar" userId="9c081128-0687-4cc5-906f-c826450d4c39" providerId="ADAL" clId="{671FD63B-2061-4AA5-832D-98A024FB2FBA}" dt="2025-07-16T12:43:37.957" v="171" actId="1076"/>
          <ac:picMkLst>
            <pc:docMk/>
            <pc:sldMk cId="0" sldId="256"/>
            <ac:picMk id="46" creationId="{1F12B121-E782-785C-AB3C-4EED4E66E3B2}"/>
          </ac:picMkLst>
        </pc:picChg>
      </pc:sldChg>
      <pc:sldChg chg="addSp delSp modSp mod">
        <pc:chgData name="Mohd Kaisar" userId="9c081128-0687-4cc5-906f-c826450d4c39" providerId="ADAL" clId="{671FD63B-2061-4AA5-832D-98A024FB2FBA}" dt="2025-07-16T12:48:14.916" v="236" actId="1076"/>
        <pc:sldMkLst>
          <pc:docMk/>
          <pc:sldMk cId="62280004" sldId="265"/>
        </pc:sldMkLst>
        <pc:spChg chg="del mod">
          <ac:chgData name="Mohd Kaisar" userId="9c081128-0687-4cc5-906f-c826450d4c39" providerId="ADAL" clId="{671FD63B-2061-4AA5-832D-98A024FB2FBA}" dt="2025-07-16T12:18:34.970" v="66" actId="478"/>
          <ac:spMkLst>
            <pc:docMk/>
            <pc:sldMk cId="62280004" sldId="265"/>
            <ac:spMk id="24" creationId="{666AE3B9-E5B5-09AF-47F9-3EA5EF3DD9A2}"/>
          </ac:spMkLst>
        </pc:spChg>
        <pc:grpChg chg="mod">
          <ac:chgData name="Mohd Kaisar" userId="9c081128-0687-4cc5-906f-c826450d4c39" providerId="ADAL" clId="{671FD63B-2061-4AA5-832D-98A024FB2FBA}" dt="2025-07-16T12:48:14.916" v="236" actId="1076"/>
          <ac:grpSpMkLst>
            <pc:docMk/>
            <pc:sldMk cId="62280004" sldId="265"/>
            <ac:grpSpMk id="41" creationId="{27E17DAE-20EA-374A-EFA8-B396D021182A}"/>
          </ac:grpSpMkLst>
        </pc:grpChg>
        <pc:picChg chg="add mod">
          <ac:chgData name="Mohd Kaisar" userId="9c081128-0687-4cc5-906f-c826450d4c39" providerId="ADAL" clId="{671FD63B-2061-4AA5-832D-98A024FB2FBA}" dt="2025-07-16T12:20:11.230" v="85" actId="1076"/>
          <ac:picMkLst>
            <pc:docMk/>
            <pc:sldMk cId="62280004" sldId="265"/>
            <ac:picMk id="3" creationId="{35FF7610-A516-AE1D-C9BE-C340FD994972}"/>
          </ac:picMkLst>
        </pc:picChg>
      </pc:sldChg>
      <pc:sldChg chg="addSp delSp modSp add del mod modClrScheme chgLayout">
        <pc:chgData name="Mohd Kaisar" userId="9c081128-0687-4cc5-906f-c826450d4c39" providerId="ADAL" clId="{671FD63B-2061-4AA5-832D-98A024FB2FBA}" dt="2025-07-16T12:44:04.578" v="172" actId="47"/>
        <pc:sldMkLst>
          <pc:docMk/>
          <pc:sldMk cId="740663529" sldId="272"/>
        </pc:sldMkLst>
        <pc:spChg chg="add mod">
          <ac:chgData name="Mohd Kaisar" userId="9c081128-0687-4cc5-906f-c826450d4c39" providerId="ADAL" clId="{671FD63B-2061-4AA5-832D-98A024FB2FBA}" dt="2025-07-16T12:24:20.459" v="105" actId="2085"/>
          <ac:spMkLst>
            <pc:docMk/>
            <pc:sldMk cId="740663529" sldId="272"/>
            <ac:spMk id="2" creationId="{D0073AA7-F33B-5FD0-64A2-5411E69C447D}"/>
          </ac:spMkLst>
        </pc:spChg>
        <pc:spChg chg="mod">
          <ac:chgData name="Mohd Kaisar" userId="9c081128-0687-4cc5-906f-c826450d4c39" providerId="ADAL" clId="{671FD63B-2061-4AA5-832D-98A024FB2FBA}" dt="2025-07-16T12:24:13.710" v="103"/>
          <ac:spMkLst>
            <pc:docMk/>
            <pc:sldMk cId="740663529" sldId="272"/>
            <ac:spMk id="4" creationId="{68E0767E-4A1E-599D-B51B-FC4A3B185BC4}"/>
          </ac:spMkLst>
        </pc:spChg>
        <pc:spChg chg="mod">
          <ac:chgData name="Mohd Kaisar" userId="9c081128-0687-4cc5-906f-c826450d4c39" providerId="ADAL" clId="{671FD63B-2061-4AA5-832D-98A024FB2FBA}" dt="2025-07-16T12:24:13.710" v="103"/>
          <ac:spMkLst>
            <pc:docMk/>
            <pc:sldMk cId="740663529" sldId="272"/>
            <ac:spMk id="5" creationId="{86168FBE-6D89-9786-5998-B6C4D6947525}"/>
          </ac:spMkLst>
        </pc:spChg>
        <pc:spChg chg="mod">
          <ac:chgData name="Mohd Kaisar" userId="9c081128-0687-4cc5-906f-c826450d4c39" providerId="ADAL" clId="{671FD63B-2061-4AA5-832D-98A024FB2FBA}" dt="2025-07-16T12:24:13.710" v="103"/>
          <ac:spMkLst>
            <pc:docMk/>
            <pc:sldMk cId="740663529" sldId="272"/>
            <ac:spMk id="7" creationId="{E95970C7-562E-BBD0-D8C9-FB37F30EE125}"/>
          </ac:spMkLst>
        </pc:spChg>
        <pc:spChg chg="mod">
          <ac:chgData name="Mohd Kaisar" userId="9c081128-0687-4cc5-906f-c826450d4c39" providerId="ADAL" clId="{671FD63B-2061-4AA5-832D-98A024FB2FBA}" dt="2025-07-16T12:24:13.710" v="103"/>
          <ac:spMkLst>
            <pc:docMk/>
            <pc:sldMk cId="740663529" sldId="272"/>
            <ac:spMk id="8" creationId="{DE20DF31-0F6F-EC3C-3115-55204E0E2DD3}"/>
          </ac:spMkLst>
        </pc:spChg>
        <pc:spChg chg="add del">
          <ac:chgData name="Mohd Kaisar" userId="9c081128-0687-4cc5-906f-c826450d4c39" providerId="ADAL" clId="{671FD63B-2061-4AA5-832D-98A024FB2FBA}" dt="2025-07-16T12:22:25.742" v="88" actId="478"/>
          <ac:spMkLst>
            <pc:docMk/>
            <pc:sldMk cId="740663529" sldId="272"/>
            <ac:spMk id="62" creationId="{818F8FBA-C1B4-999D-8CD1-DBBD63FE7A3D}"/>
          </ac:spMkLst>
        </pc:spChg>
        <pc:spChg chg="mod">
          <ac:chgData name="Mohd Kaisar" userId="9c081128-0687-4cc5-906f-c826450d4c39" providerId="ADAL" clId="{671FD63B-2061-4AA5-832D-98A024FB2FBA}" dt="2025-07-16T12:40:10.785" v="131" actId="1076"/>
          <ac:spMkLst>
            <pc:docMk/>
            <pc:sldMk cId="740663529" sldId="272"/>
            <ac:spMk id="64" creationId="{32F43B62-66A6-0AFD-A25E-1A42AACD6A4D}"/>
          </ac:spMkLst>
        </pc:spChg>
        <pc:spChg chg="del mod topLvl">
          <ac:chgData name="Mohd Kaisar" userId="9c081128-0687-4cc5-906f-c826450d4c39" providerId="ADAL" clId="{671FD63B-2061-4AA5-832D-98A024FB2FBA}" dt="2025-07-15T11:35:44.215" v="4" actId="478"/>
          <ac:spMkLst>
            <pc:docMk/>
            <pc:sldMk cId="740663529" sldId="272"/>
            <ac:spMk id="69" creationId="{C6EC27A9-F96B-0FCC-9081-B0FACD2F6501}"/>
          </ac:spMkLst>
        </pc:spChg>
        <pc:spChg chg="mod">
          <ac:chgData name="Mohd Kaisar" userId="9c081128-0687-4cc5-906f-c826450d4c39" providerId="ADAL" clId="{671FD63B-2061-4AA5-832D-98A024FB2FBA}" dt="2025-07-16T12:23:02.942" v="99" actId="1076"/>
          <ac:spMkLst>
            <pc:docMk/>
            <pc:sldMk cId="740663529" sldId="272"/>
            <ac:spMk id="100" creationId="{0FC3259C-7A6E-0612-D7FB-36D4314F5C5F}"/>
          </ac:spMkLst>
        </pc:spChg>
        <pc:grpChg chg="add mod">
          <ac:chgData name="Mohd Kaisar" userId="9c081128-0687-4cc5-906f-c826450d4c39" providerId="ADAL" clId="{671FD63B-2061-4AA5-832D-98A024FB2FBA}" dt="2025-07-16T12:24:13.710" v="103"/>
          <ac:grpSpMkLst>
            <pc:docMk/>
            <pc:sldMk cId="740663529" sldId="272"/>
            <ac:grpSpMk id="3" creationId="{3201E686-8EC1-C39A-F71B-09EFB55606C4}"/>
          </ac:grpSpMkLst>
        </pc:grpChg>
        <pc:grpChg chg="add mod">
          <ac:chgData name="Mohd Kaisar" userId="9c081128-0687-4cc5-906f-c826450d4c39" providerId="ADAL" clId="{671FD63B-2061-4AA5-832D-98A024FB2FBA}" dt="2025-07-16T12:24:13.710" v="103"/>
          <ac:grpSpMkLst>
            <pc:docMk/>
            <pc:sldMk cId="740663529" sldId="272"/>
            <ac:grpSpMk id="6" creationId="{25A0DAE6-19D4-440C-2716-2FB4D20DCAD7}"/>
          </ac:grpSpMkLst>
        </pc:grpChg>
        <pc:grpChg chg="del">
          <ac:chgData name="Mohd Kaisar" userId="9c081128-0687-4cc5-906f-c826450d4c39" providerId="ADAL" clId="{671FD63B-2061-4AA5-832D-98A024FB2FBA}" dt="2025-07-16T12:24:13.250" v="102" actId="21"/>
          <ac:grpSpMkLst>
            <pc:docMk/>
            <pc:sldMk cId="740663529" sldId="272"/>
            <ac:grpSpMk id="53" creationId="{3201E686-8EC1-C39A-F71B-09EFB55606C4}"/>
          </ac:grpSpMkLst>
        </pc:grpChg>
        <pc:grpChg chg="add del">
          <ac:chgData name="Mohd Kaisar" userId="9c081128-0687-4cc5-906f-c826450d4c39" providerId="ADAL" clId="{671FD63B-2061-4AA5-832D-98A024FB2FBA}" dt="2025-07-15T11:35:41.663" v="3" actId="165"/>
          <ac:grpSpMkLst>
            <pc:docMk/>
            <pc:sldMk cId="740663529" sldId="272"/>
            <ac:grpSpMk id="68" creationId="{836F2C37-23C4-E7C4-A6CF-AA3D1773221A}"/>
          </ac:grpSpMkLst>
        </pc:grpChg>
        <pc:grpChg chg="del">
          <ac:chgData name="Mohd Kaisar" userId="9c081128-0687-4cc5-906f-c826450d4c39" providerId="ADAL" clId="{671FD63B-2061-4AA5-832D-98A024FB2FBA}" dt="2025-07-16T12:24:13.250" v="102" actId="21"/>
          <ac:grpSpMkLst>
            <pc:docMk/>
            <pc:sldMk cId="740663529" sldId="272"/>
            <ac:grpSpMk id="91" creationId="{25A0DAE6-19D4-440C-2716-2FB4D20DCAD7}"/>
          </ac:grpSpMkLst>
        </pc:grpChg>
        <pc:grpChg chg="del mod">
          <ac:chgData name="Mohd Kaisar" userId="9c081128-0687-4cc5-906f-c826450d4c39" providerId="ADAL" clId="{671FD63B-2061-4AA5-832D-98A024FB2FBA}" dt="2025-07-16T12:26:14.785" v="123" actId="478"/>
          <ac:grpSpMkLst>
            <pc:docMk/>
            <pc:sldMk cId="740663529" sldId="272"/>
            <ac:grpSpMk id="97" creationId="{C2B4FA8E-8252-612A-C86B-C20A043EC7A4}"/>
          </ac:grpSpMkLst>
        </pc:grpChg>
        <pc:picChg chg="add mod">
          <ac:chgData name="Mohd Kaisar" userId="9c081128-0687-4cc5-906f-c826450d4c39" providerId="ADAL" clId="{671FD63B-2061-4AA5-832D-98A024FB2FBA}" dt="2025-07-16T12:26:21.314" v="125" actId="1076"/>
          <ac:picMkLst>
            <pc:docMk/>
            <pc:sldMk cId="740663529" sldId="272"/>
            <ac:picMk id="10" creationId="{0EE566F8-EB06-0257-9057-B51BAE817BA7}"/>
          </ac:picMkLst>
        </pc:picChg>
        <pc:picChg chg="mod topLvl">
          <ac:chgData name="Mohd Kaisar" userId="9c081128-0687-4cc5-906f-c826450d4c39" providerId="ADAL" clId="{671FD63B-2061-4AA5-832D-98A024FB2FBA}" dt="2025-07-15T11:35:48.738" v="6" actId="1076"/>
          <ac:picMkLst>
            <pc:docMk/>
            <pc:sldMk cId="740663529" sldId="272"/>
            <ac:picMk id="70" creationId="{DEC81FA6-D76B-146E-D7DB-7E00E19FA399}"/>
          </ac:picMkLst>
        </pc:picChg>
        <pc:picChg chg="del">
          <ac:chgData name="Mohd Kaisar" userId="9c081128-0687-4cc5-906f-c826450d4c39" providerId="ADAL" clId="{671FD63B-2061-4AA5-832D-98A024FB2FBA}" dt="2025-07-15T11:35:36.785" v="0" actId="478"/>
          <ac:picMkLst>
            <pc:docMk/>
            <pc:sldMk cId="740663529" sldId="272"/>
            <ac:picMk id="71" creationId="{5025484B-2E41-1E79-925A-98E36350B29B}"/>
          </ac:picMkLst>
        </pc:picChg>
        <pc:cxnChg chg="del mod topLvl">
          <ac:chgData name="Mohd Kaisar" userId="9c081128-0687-4cc5-906f-c826450d4c39" providerId="ADAL" clId="{671FD63B-2061-4AA5-832D-98A024FB2FBA}" dt="2025-07-15T11:35:45.077" v="5" actId="478"/>
          <ac:cxnSpMkLst>
            <pc:docMk/>
            <pc:sldMk cId="740663529" sldId="272"/>
            <ac:cxnSpMk id="72" creationId="{A6B6A6AD-EE14-CA62-20EC-8D84CA4C34AD}"/>
          </ac:cxnSpMkLst>
        </pc:cxnChg>
      </pc:sldChg>
      <pc:sldChg chg="add del">
        <pc:chgData name="Mohd Kaisar" userId="9c081128-0687-4cc5-906f-c826450d4c39" providerId="ADAL" clId="{671FD63B-2061-4AA5-832D-98A024FB2FBA}" dt="2025-07-16T12:47:44.186" v="234" actId="47"/>
        <pc:sldMkLst>
          <pc:docMk/>
          <pc:sldMk cId="1571600081" sldId="275"/>
        </pc:sldMkLst>
      </pc:sldChg>
      <pc:sldMasterChg chg="addSp delSp modSp mod">
        <pc:chgData name="Mohd Kaisar" userId="9c081128-0687-4cc5-906f-c826450d4c39" providerId="ADAL" clId="{671FD63B-2061-4AA5-832D-98A024FB2FBA}" dt="2025-07-16T12:17:55.813" v="60" actId="207"/>
        <pc:sldMasterMkLst>
          <pc:docMk/>
          <pc:sldMasterMk cId="3087201848" sldId="2147483661"/>
        </pc:sldMasterMkLst>
        <pc:spChg chg="mod topLvl">
          <ac:chgData name="Mohd Kaisar" userId="9c081128-0687-4cc5-906f-c826450d4c39" providerId="ADAL" clId="{671FD63B-2061-4AA5-832D-98A024FB2FBA}" dt="2025-07-16T12:17:55.813" v="60" actId="207"/>
          <ac:spMkLst>
            <pc:docMk/>
            <pc:sldMasterMk cId="3087201848" sldId="2147483661"/>
            <ac:spMk id="3" creationId="{E6A62E7C-B7C7-E07D-38B0-7E9DBE53FBF5}"/>
          </ac:spMkLst>
        </pc:spChg>
        <pc:spChg chg="mod topLvl">
          <ac:chgData name="Mohd Kaisar" userId="9c081128-0687-4cc5-906f-c826450d4c39" providerId="ADAL" clId="{671FD63B-2061-4AA5-832D-98A024FB2FBA}" dt="2025-07-16T12:14:16.822" v="23" actId="207"/>
          <ac:spMkLst>
            <pc:docMk/>
            <pc:sldMasterMk cId="3087201848" sldId="2147483661"/>
            <ac:spMk id="6" creationId="{0078F538-F7F7-D16F-6929-7CD95D2D08D4}"/>
          </ac:spMkLst>
        </pc:spChg>
        <pc:spChg chg="mod">
          <ac:chgData name="Mohd Kaisar" userId="9c081128-0687-4cc5-906f-c826450d4c39" providerId="ADAL" clId="{671FD63B-2061-4AA5-832D-98A024FB2FBA}" dt="2025-07-16T12:15:48.113" v="39" actId="1076"/>
          <ac:spMkLst>
            <pc:docMk/>
            <pc:sldMasterMk cId="3087201848" sldId="2147483661"/>
            <ac:spMk id="9" creationId="{4436090B-0864-8EAA-2D3E-D976C74FA41F}"/>
          </ac:spMkLst>
        </pc:spChg>
        <pc:spChg chg="del topLvl">
          <ac:chgData name="Mohd Kaisar" userId="9c081128-0687-4cc5-906f-c826450d4c39" providerId="ADAL" clId="{671FD63B-2061-4AA5-832D-98A024FB2FBA}" dt="2025-07-16T12:16:12.460" v="48" actId="478"/>
          <ac:spMkLst>
            <pc:docMk/>
            <pc:sldMasterMk cId="3087201848" sldId="2147483661"/>
            <ac:spMk id="10" creationId="{BFF52187-21A0-FAE1-91DD-D25DB769055A}"/>
          </ac:spMkLst>
        </pc:spChg>
        <pc:spChg chg="del">
          <ac:chgData name="Mohd Kaisar" userId="9c081128-0687-4cc5-906f-c826450d4c39" providerId="ADAL" clId="{671FD63B-2061-4AA5-832D-98A024FB2FBA}" dt="2025-07-16T12:16:06.434" v="44" actId="478"/>
          <ac:spMkLst>
            <pc:docMk/>
            <pc:sldMasterMk cId="3087201848" sldId="2147483661"/>
            <ac:spMk id="11" creationId="{D37F9448-9FD3-2A17-5850-CD837E231262}"/>
          </ac:spMkLst>
        </pc:spChg>
        <pc:spChg chg="del">
          <ac:chgData name="Mohd Kaisar" userId="9c081128-0687-4cc5-906f-c826450d4c39" providerId="ADAL" clId="{671FD63B-2061-4AA5-832D-98A024FB2FBA}" dt="2025-07-16T12:16:08.197" v="45" actId="478"/>
          <ac:spMkLst>
            <pc:docMk/>
            <pc:sldMasterMk cId="3087201848" sldId="2147483661"/>
            <ac:spMk id="12" creationId="{65762B44-0C34-621C-DE9C-4FCF251A92F3}"/>
          </ac:spMkLst>
        </pc:spChg>
        <pc:spChg chg="add del topLvl">
          <ac:chgData name="Mohd Kaisar" userId="9c081128-0687-4cc5-906f-c826450d4c39" providerId="ADAL" clId="{671FD63B-2061-4AA5-832D-98A024FB2FBA}" dt="2025-07-16T12:13:27.958" v="13" actId="478"/>
          <ac:spMkLst>
            <pc:docMk/>
            <pc:sldMasterMk cId="3087201848" sldId="2147483661"/>
            <ac:spMk id="20" creationId="{26B901D0-8B11-8DF4-295F-D6387A84129B}"/>
          </ac:spMkLst>
        </pc:spChg>
        <pc:spChg chg="add del mod topLvl">
          <ac:chgData name="Mohd Kaisar" userId="9c081128-0687-4cc5-906f-c826450d4c39" providerId="ADAL" clId="{671FD63B-2061-4AA5-832D-98A024FB2FBA}" dt="2025-07-16T12:13:42.383" v="20" actId="164"/>
          <ac:spMkLst>
            <pc:docMk/>
            <pc:sldMasterMk cId="3087201848" sldId="2147483661"/>
            <ac:spMk id="21" creationId="{8DA66CC4-859A-7F0A-1568-608648DEDED9}"/>
          </ac:spMkLst>
        </pc:spChg>
        <pc:spChg chg="mod">
          <ac:chgData name="Mohd Kaisar" userId="9c081128-0687-4cc5-906f-c826450d4c39" providerId="ADAL" clId="{671FD63B-2061-4AA5-832D-98A024FB2FBA}" dt="2025-07-16T12:17:37.162" v="59" actId="571"/>
          <ac:spMkLst>
            <pc:docMk/>
            <pc:sldMasterMk cId="3087201848" sldId="2147483661"/>
            <ac:spMk id="23" creationId="{36EBB3E9-8858-D29B-AA73-A2D10226129C}"/>
          </ac:spMkLst>
        </pc:spChg>
        <pc:spChg chg="mod">
          <ac:chgData name="Mohd Kaisar" userId="9c081128-0687-4cc5-906f-c826450d4c39" providerId="ADAL" clId="{671FD63B-2061-4AA5-832D-98A024FB2FBA}" dt="2025-07-16T12:17:37.162" v="59" actId="571"/>
          <ac:spMkLst>
            <pc:docMk/>
            <pc:sldMasterMk cId="3087201848" sldId="2147483661"/>
            <ac:spMk id="24" creationId="{2A47388A-B6B3-1CDD-266E-1095845B2B38}"/>
          </ac:spMkLst>
        </pc:spChg>
        <pc:grpChg chg="add mod">
          <ac:chgData name="Mohd Kaisar" userId="9c081128-0687-4cc5-906f-c826450d4c39" providerId="ADAL" clId="{671FD63B-2061-4AA5-832D-98A024FB2FBA}" dt="2025-07-16T12:17:26.812" v="58" actId="1036"/>
          <ac:grpSpMkLst>
            <pc:docMk/>
            <pc:sldMasterMk cId="3087201848" sldId="2147483661"/>
            <ac:grpSpMk id="2" creationId="{01609837-A8AD-5109-AF33-880B07B7AC84}"/>
          </ac:grpSpMkLst>
        </pc:grpChg>
        <pc:grpChg chg="del">
          <ac:chgData name="Mohd Kaisar" userId="9c081128-0687-4cc5-906f-c826450d4c39" providerId="ADAL" clId="{671FD63B-2061-4AA5-832D-98A024FB2FBA}" dt="2025-07-16T12:16:08.197" v="45" actId="478"/>
          <ac:grpSpMkLst>
            <pc:docMk/>
            <pc:sldMasterMk cId="3087201848" sldId="2147483661"/>
            <ac:grpSpMk id="13" creationId="{3A6DDC43-4121-21C7-3B96-CED3901C91BB}"/>
          </ac:grpSpMkLst>
        </pc:grpChg>
        <pc:grpChg chg="del">
          <ac:chgData name="Mohd Kaisar" userId="9c081128-0687-4cc5-906f-c826450d4c39" providerId="ADAL" clId="{671FD63B-2061-4AA5-832D-98A024FB2FBA}" dt="2025-07-16T12:13:52.841" v="22" actId="478"/>
          <ac:grpSpMkLst>
            <pc:docMk/>
            <pc:sldMasterMk cId="3087201848" sldId="2147483661"/>
            <ac:grpSpMk id="14" creationId="{5315F033-9A93-C65F-8D58-DC6378F0AF44}"/>
          </ac:grpSpMkLst>
        </pc:grpChg>
        <pc:grpChg chg="add mod">
          <ac:chgData name="Mohd Kaisar" userId="9c081128-0687-4cc5-906f-c826450d4c39" providerId="ADAL" clId="{671FD63B-2061-4AA5-832D-98A024FB2FBA}" dt="2025-07-16T12:17:37.162" v="59" actId="571"/>
          <ac:grpSpMkLst>
            <pc:docMk/>
            <pc:sldMasterMk cId="3087201848" sldId="2147483661"/>
            <ac:grpSpMk id="18" creationId="{D96F7494-3D95-9671-D6CF-793D1D5B6A69}"/>
          </ac:grpSpMkLst>
        </pc:grpChg>
        <pc:grpChg chg="add del">
          <ac:chgData name="Mohd Kaisar" userId="9c081128-0687-4cc5-906f-c826450d4c39" providerId="ADAL" clId="{671FD63B-2061-4AA5-832D-98A024FB2FBA}" dt="2025-07-16T12:16:12.460" v="48" actId="478"/>
          <ac:grpSpMkLst>
            <pc:docMk/>
            <pc:sldMasterMk cId="3087201848" sldId="2147483661"/>
            <ac:grpSpMk id="19" creationId="{9F98A119-494E-641B-2DA3-3EFEE2CAEE76}"/>
          </ac:grpSpMkLst>
        </pc:grpChg>
        <pc:grpChg chg="add del">
          <ac:chgData name="Mohd Kaisar" userId="9c081128-0687-4cc5-906f-c826450d4c39" providerId="ADAL" clId="{671FD63B-2061-4AA5-832D-98A024FB2FBA}" dt="2025-07-16T12:13:32.776" v="14" actId="165"/>
          <ac:grpSpMkLst>
            <pc:docMk/>
            <pc:sldMasterMk cId="3087201848" sldId="2147483661"/>
            <ac:grpSpMk id="22" creationId="{4181BC76-B6A6-B67D-DC52-74C28F58C919}"/>
          </ac:grpSpMkLst>
        </pc:grpChg>
        <pc:picChg chg="add del mod">
          <ac:chgData name="Mohd Kaisar" userId="9c081128-0687-4cc5-906f-c826450d4c39" providerId="ADAL" clId="{671FD63B-2061-4AA5-832D-98A024FB2FBA}" dt="2025-07-16T12:15:58.121" v="41" actId="478"/>
          <ac:picMkLst>
            <pc:docMk/>
            <pc:sldMasterMk cId="3087201848" sldId="2147483661"/>
            <ac:picMk id="7" creationId="{A4ED49AA-8289-F22F-66A8-25A49034E212}"/>
          </ac:picMkLst>
        </pc:picChg>
        <pc:picChg chg="mod">
          <ac:chgData name="Mohd Kaisar" userId="9c081128-0687-4cc5-906f-c826450d4c39" providerId="ADAL" clId="{671FD63B-2061-4AA5-832D-98A024FB2FBA}" dt="2025-07-16T12:14:37.167" v="32" actId="1038"/>
          <ac:picMkLst>
            <pc:docMk/>
            <pc:sldMasterMk cId="3087201848" sldId="2147483661"/>
            <ac:picMk id="8" creationId="{D3C2C946-B0A3-40AE-C407-13D0251B5FA5}"/>
          </ac:picMkLst>
        </pc:picChg>
      </pc:sldMasterChg>
      <pc:sldMasterChg chg="delSp modSp new mod addSldLayout">
        <pc:chgData name="Mohd Kaisar" userId="9c081128-0687-4cc5-906f-c826450d4c39" providerId="ADAL" clId="{671FD63B-2061-4AA5-832D-98A024FB2FBA}" dt="2025-07-16T12:22:43.933" v="93" actId="478"/>
        <pc:sldMasterMkLst>
          <pc:docMk/>
          <pc:sldMasterMk cId="2269232269" sldId="2147483664"/>
        </pc:sldMasterMkLst>
        <pc:spChg chg="del">
          <ac:chgData name="Mohd Kaisar" userId="9c081128-0687-4cc5-906f-c826450d4c39" providerId="ADAL" clId="{671FD63B-2061-4AA5-832D-98A024FB2FBA}" dt="2025-07-16T12:22:43.933" v="93" actId="478"/>
          <ac:spMkLst>
            <pc:docMk/>
            <pc:sldMasterMk cId="2269232269" sldId="2147483664"/>
            <ac:spMk id="2" creationId="{9289A9E9-033A-BD68-BAA2-EDEC3DD8F331}"/>
          </ac:spMkLst>
        </pc:spChg>
        <pc:spChg chg="del">
          <ac:chgData name="Mohd Kaisar" userId="9c081128-0687-4cc5-906f-c826450d4c39" providerId="ADAL" clId="{671FD63B-2061-4AA5-832D-98A024FB2FBA}" dt="2025-07-16T12:22:43.933" v="93" actId="478"/>
          <ac:spMkLst>
            <pc:docMk/>
            <pc:sldMasterMk cId="2269232269" sldId="2147483664"/>
            <ac:spMk id="3" creationId="{31D3823E-85CF-2833-1CCD-0EAE2BC31CE0}"/>
          </ac:spMkLst>
        </pc:spChg>
        <pc:spChg chg="del">
          <ac:chgData name="Mohd Kaisar" userId="9c081128-0687-4cc5-906f-c826450d4c39" providerId="ADAL" clId="{671FD63B-2061-4AA5-832D-98A024FB2FBA}" dt="2025-07-16T12:22:43.933" v="93" actId="478"/>
          <ac:spMkLst>
            <pc:docMk/>
            <pc:sldMasterMk cId="2269232269" sldId="2147483664"/>
            <ac:spMk id="4" creationId="{4F285C27-C562-E16D-A531-0E3D0C49EEE4}"/>
          </ac:spMkLst>
        </pc:spChg>
        <pc:spChg chg="del">
          <ac:chgData name="Mohd Kaisar" userId="9c081128-0687-4cc5-906f-c826450d4c39" providerId="ADAL" clId="{671FD63B-2061-4AA5-832D-98A024FB2FBA}" dt="2025-07-16T12:22:43.933" v="93" actId="478"/>
          <ac:spMkLst>
            <pc:docMk/>
            <pc:sldMasterMk cId="2269232269" sldId="2147483664"/>
            <ac:spMk id="5" creationId="{C8ED76DA-3F10-AF69-7757-0752E3B60965}"/>
          </ac:spMkLst>
        </pc:spChg>
        <pc:spChg chg="del">
          <ac:chgData name="Mohd Kaisar" userId="9c081128-0687-4cc5-906f-c826450d4c39" providerId="ADAL" clId="{671FD63B-2061-4AA5-832D-98A024FB2FBA}" dt="2025-07-16T12:22:43.933" v="93" actId="478"/>
          <ac:spMkLst>
            <pc:docMk/>
            <pc:sldMasterMk cId="2269232269" sldId="2147483664"/>
            <ac:spMk id="6" creationId="{4D2CFE9A-AA09-591E-847D-26946836AECD}"/>
          </ac:spMkLst>
        </pc:spChg>
        <pc:sldLayoutChg chg="new replId">
          <pc:chgData name="Mohd Kaisar" userId="9c081128-0687-4cc5-906f-c826450d4c39" providerId="ADAL" clId="{671FD63B-2061-4AA5-832D-98A024FB2FBA}" dt="2025-07-16T12:22:41.422" v="91" actId="6938"/>
          <pc:sldLayoutMkLst>
            <pc:docMk/>
            <pc:sldMasterMk cId="2269232269" sldId="2147483664"/>
            <pc:sldLayoutMk cId="4052932322" sldId="2147483665"/>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41507942" sldId="2147483666"/>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694683168" sldId="2147483667"/>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505531313" sldId="2147483668"/>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305340292" sldId="2147483669"/>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567814431" sldId="2147483670"/>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4137145578" sldId="2147483671"/>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636447179" sldId="2147483672"/>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3485006141" sldId="2147483673"/>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2025368735" sldId="2147483674"/>
          </pc:sldLayoutMkLst>
        </pc:sldLayoutChg>
        <pc:sldLayoutChg chg="new replId">
          <pc:chgData name="Mohd Kaisar" userId="9c081128-0687-4cc5-906f-c826450d4c39" providerId="ADAL" clId="{671FD63B-2061-4AA5-832D-98A024FB2FBA}" dt="2025-07-16T12:22:41.422" v="91" actId="6938"/>
          <pc:sldLayoutMkLst>
            <pc:docMk/>
            <pc:sldMasterMk cId="2269232269" sldId="2147483664"/>
            <pc:sldLayoutMk cId="1292803136" sldId="2147483675"/>
          </pc:sldLayoutMkLst>
        </pc:sldLayoutChg>
      </pc:sldMasterChg>
    </pc:docChg>
  </pc:docChgLst>
  <pc:docChgLst>
    <pc:chgData name="Mohd Kaisar" userId="9c081128-0687-4cc5-906f-c826450d4c39" providerId="ADAL" clId="{44C7847B-C20C-463A-BA60-210619A71456}"/>
    <pc:docChg chg="undo custSel addSld delSld modSld modMainMaster">
      <pc:chgData name="Mohd Kaisar" userId="9c081128-0687-4cc5-906f-c826450d4c39" providerId="ADAL" clId="{44C7847B-C20C-463A-BA60-210619A71456}" dt="2025-03-12T06:11:33.439" v="22" actId="14100"/>
      <pc:docMkLst>
        <pc:docMk/>
      </pc:docMkLst>
      <pc:sldChg chg="del">
        <pc:chgData name="Mohd Kaisar" userId="9c081128-0687-4cc5-906f-c826450d4c39" providerId="ADAL" clId="{44C7847B-C20C-463A-BA60-210619A71456}" dt="2025-03-12T06:10:54.970" v="21" actId="47"/>
        <pc:sldMkLst>
          <pc:docMk/>
          <pc:sldMk cId="3247350826" sldId="262"/>
        </pc:sldMkLst>
      </pc:sldChg>
      <pc:sldChg chg="add del">
        <pc:chgData name="Mohd Kaisar" userId="9c081128-0687-4cc5-906f-c826450d4c39" providerId="ADAL" clId="{44C7847B-C20C-463A-BA60-210619A71456}" dt="2025-03-12T06:10:54.030" v="20" actId="47"/>
        <pc:sldMkLst>
          <pc:docMk/>
          <pc:sldMk cId="2849240956" sldId="268"/>
        </pc:sldMkLst>
      </pc:sldChg>
      <pc:sldChg chg="addSp delSp modSp mod">
        <pc:chgData name="Mohd Kaisar" userId="9c081128-0687-4cc5-906f-c826450d4c39" providerId="ADAL" clId="{44C7847B-C20C-463A-BA60-210619A71456}" dt="2025-03-11T11:52:05.987" v="18" actId="164"/>
        <pc:sldMkLst>
          <pc:docMk/>
          <pc:sldMk cId="740663529" sldId="272"/>
        </pc:sldMkLst>
      </pc:sldChg>
      <pc:sldMasterChg chg="modSp mod">
        <pc:chgData name="Mohd Kaisar" userId="9c081128-0687-4cc5-906f-c826450d4c39" providerId="ADAL" clId="{44C7847B-C20C-463A-BA60-210619A71456}" dt="2025-03-12T06:11:33.439" v="22" actId="14100"/>
        <pc:sldMasterMkLst>
          <pc:docMk/>
          <pc:sldMasterMk cId="3087201848" sldId="2147483661"/>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55DE1-DB87-4A99-8E53-B03E5B62750B}"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en-US"/>
        </a:p>
      </dgm:t>
    </dgm:pt>
    <dgm:pt modelId="{E3393D4F-6B94-42A7-AE67-AD1964499550}">
      <dgm:prSet phldrT="[Tex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Open your repository and select the README.md file.</a:t>
          </a:r>
        </a:p>
      </dgm:t>
    </dgm:pt>
    <dgm:pt modelId="{A4C8CE79-AEEF-44FC-8034-0D15E9C00EDE}" type="parTrans" cxnId="{4F02715D-3508-4EF0-BF61-68BA107AE19C}">
      <dgm:prSet/>
      <dgm:spPr/>
      <dgm:t>
        <a:bodyPr/>
        <a:lstStyle/>
        <a:p>
          <a:endParaRPr lang="en-US" sz="1800">
            <a:latin typeface="Arial" panose="020B0604020202020204" pitchFamily="34" charset="0"/>
            <a:cs typeface="Arial" panose="020B0604020202020204" pitchFamily="34" charset="0"/>
          </a:endParaRPr>
        </a:p>
      </dgm:t>
    </dgm:pt>
    <dgm:pt modelId="{3CE6FA8D-C370-4CCA-869E-48806B0D4C7B}" type="sibTrans" cxnId="{4F02715D-3508-4EF0-BF61-68BA107AE19C}">
      <dgm:prSet custT="1"/>
      <dgm:spPr/>
      <dgm:t>
        <a:bodyPr/>
        <a:lstStyle/>
        <a:p>
          <a:endParaRPr lang="en-US" sz="1800">
            <a:latin typeface="Arial" panose="020B0604020202020204" pitchFamily="34" charset="0"/>
            <a:cs typeface="Arial" panose="020B0604020202020204" pitchFamily="34" charset="0"/>
          </a:endParaRPr>
        </a:p>
      </dgm:t>
    </dgm:pt>
    <dgm:pt modelId="{55C896EC-9B4A-40E5-BCEC-262C5EEB3139}">
      <dgm:prSet phldrT="[Tex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Click on the edit option in the upper right corner.</a:t>
          </a:r>
        </a:p>
      </dgm:t>
    </dgm:pt>
    <dgm:pt modelId="{80A0F016-7B3E-4C06-AAAD-28C244D1846A}" type="parTrans" cxnId="{7EF17D65-905C-45CC-8CEA-7028F1CD7853}">
      <dgm:prSet/>
      <dgm:spPr/>
      <dgm:t>
        <a:bodyPr/>
        <a:lstStyle/>
        <a:p>
          <a:endParaRPr lang="en-US" sz="1800">
            <a:latin typeface="Arial" panose="020B0604020202020204" pitchFamily="34" charset="0"/>
            <a:cs typeface="Arial" panose="020B0604020202020204" pitchFamily="34" charset="0"/>
          </a:endParaRPr>
        </a:p>
      </dgm:t>
    </dgm:pt>
    <dgm:pt modelId="{B628D2F6-84EC-4F71-96F9-832B9C9A4A2A}" type="sibTrans" cxnId="{7EF17D65-905C-45CC-8CEA-7028F1CD7853}">
      <dgm:prSet custT="1"/>
      <dgm:spPr/>
      <dgm:t>
        <a:bodyPr/>
        <a:lstStyle/>
        <a:p>
          <a:endParaRPr lang="en-US" sz="1800">
            <a:latin typeface="Arial" panose="020B0604020202020204" pitchFamily="34" charset="0"/>
            <a:cs typeface="Arial" panose="020B0604020202020204" pitchFamily="34" charset="0"/>
          </a:endParaRPr>
        </a:p>
      </dgm:t>
    </dgm:pt>
    <dgm:pt modelId="{79D89791-02DB-4B04-9137-E3E8ADC7F12D}">
      <dgm:prSet phldrT="[Tex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Add or update content in the file and review changes.</a:t>
          </a:r>
        </a:p>
      </dgm:t>
    </dgm:pt>
    <dgm:pt modelId="{7B2BEF0B-AAB0-4B82-90E7-D0AABC075240}" type="parTrans" cxnId="{688FA630-2531-488E-A7EA-A7CF5A025921}">
      <dgm:prSet/>
      <dgm:spPr/>
      <dgm:t>
        <a:bodyPr/>
        <a:lstStyle/>
        <a:p>
          <a:endParaRPr lang="en-US" sz="1800">
            <a:latin typeface="Arial" panose="020B0604020202020204" pitchFamily="34" charset="0"/>
            <a:cs typeface="Arial" panose="020B0604020202020204" pitchFamily="34" charset="0"/>
          </a:endParaRPr>
        </a:p>
      </dgm:t>
    </dgm:pt>
    <dgm:pt modelId="{E3670391-2C5F-42E9-8905-FCAEC1114B8A}" type="sibTrans" cxnId="{688FA630-2531-488E-A7EA-A7CF5A025921}">
      <dgm:prSet custT="1"/>
      <dgm:spPr/>
      <dgm:t>
        <a:bodyPr/>
        <a:lstStyle/>
        <a:p>
          <a:endParaRPr lang="en-US" sz="1800">
            <a:latin typeface="Arial" panose="020B0604020202020204" pitchFamily="34" charset="0"/>
            <a:cs typeface="Arial" panose="020B0604020202020204" pitchFamily="34" charset="0"/>
          </a:endParaRPr>
        </a:p>
      </dgm:t>
    </dgm:pt>
    <dgm:pt modelId="{1D0535DA-18F8-4A15-9D09-A50C7C69EC10}">
      <dgm:prSet phldrT="[Tex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Use “Preview” or “Show diff” to check modifications.</a:t>
          </a:r>
        </a:p>
      </dgm:t>
    </dgm:pt>
    <dgm:pt modelId="{C93A7231-F1AC-4CD1-BAFD-E0A969814F96}" type="parTrans" cxnId="{C26709EA-C993-43BB-B347-16EEFCC036C1}">
      <dgm:prSet/>
      <dgm:spPr/>
      <dgm:t>
        <a:bodyPr/>
        <a:lstStyle/>
        <a:p>
          <a:endParaRPr lang="en-US" sz="1800">
            <a:latin typeface="Arial" panose="020B0604020202020204" pitchFamily="34" charset="0"/>
            <a:cs typeface="Arial" panose="020B0604020202020204" pitchFamily="34" charset="0"/>
          </a:endParaRPr>
        </a:p>
      </dgm:t>
    </dgm:pt>
    <dgm:pt modelId="{086AB2AC-918F-4E4F-97FD-6AAF3B398C39}" type="sibTrans" cxnId="{C26709EA-C993-43BB-B347-16EEFCC036C1}">
      <dgm:prSet custT="1"/>
      <dgm:spPr/>
      <dgm:t>
        <a:bodyPr/>
        <a:lstStyle/>
        <a:p>
          <a:endParaRPr lang="en-US" sz="1800">
            <a:latin typeface="Arial" panose="020B0604020202020204" pitchFamily="34" charset="0"/>
            <a:cs typeface="Arial" panose="020B0604020202020204" pitchFamily="34" charset="0"/>
          </a:endParaRPr>
        </a:p>
      </dgm:t>
    </dgm:pt>
    <dgm:pt modelId="{FE4F07D5-E302-4A1F-84DC-14209CAD8116}">
      <dgm:prSet phldrT="[Tex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Write a short and meaningful commit message.</a:t>
          </a:r>
        </a:p>
      </dgm:t>
    </dgm:pt>
    <dgm:pt modelId="{94ED2244-8479-4306-86ED-49FC4CC14EA9}" type="parTrans" cxnId="{3261F266-E03B-4EE0-B700-08B93E43BAA7}">
      <dgm:prSet/>
      <dgm:spPr/>
      <dgm:t>
        <a:bodyPr/>
        <a:lstStyle/>
        <a:p>
          <a:endParaRPr lang="en-US" sz="1800">
            <a:latin typeface="Arial" panose="020B0604020202020204" pitchFamily="34" charset="0"/>
            <a:cs typeface="Arial" panose="020B0604020202020204" pitchFamily="34" charset="0"/>
          </a:endParaRPr>
        </a:p>
      </dgm:t>
    </dgm:pt>
    <dgm:pt modelId="{20A54307-07AA-4634-8586-58DFF7EDF6F1}" type="sibTrans" cxnId="{3261F266-E03B-4EE0-B700-08B93E43BAA7}">
      <dgm:prSet custT="1"/>
      <dgm:spPr/>
      <dgm:t>
        <a:bodyPr/>
        <a:lstStyle/>
        <a:p>
          <a:endParaRPr lang="en-US" sz="1800">
            <a:latin typeface="Arial" panose="020B0604020202020204" pitchFamily="34" charset="0"/>
            <a:cs typeface="Arial" panose="020B0604020202020204" pitchFamily="34" charset="0"/>
          </a:endParaRPr>
        </a:p>
      </dgm:t>
    </dgm:pt>
    <dgm:pt modelId="{DECD0A48-3F4E-4408-BD59-C4EAF429B29D}">
      <dgm:prSe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Choose whether to commit to the current branch or create a new branch.</a:t>
          </a:r>
        </a:p>
      </dgm:t>
    </dgm:pt>
    <dgm:pt modelId="{DF89CBA2-18E8-4C1B-A08E-D90D729D5296}" type="parTrans" cxnId="{6092581F-8C04-4B76-A602-ABFE305A91EC}">
      <dgm:prSet/>
      <dgm:spPr/>
      <dgm:t>
        <a:bodyPr/>
        <a:lstStyle/>
        <a:p>
          <a:endParaRPr lang="en-US" sz="1800">
            <a:latin typeface="Arial" panose="020B0604020202020204" pitchFamily="34" charset="0"/>
            <a:cs typeface="Arial" panose="020B0604020202020204" pitchFamily="34" charset="0"/>
          </a:endParaRPr>
        </a:p>
      </dgm:t>
    </dgm:pt>
    <dgm:pt modelId="{81960211-951E-4EE7-B9AB-E2478F970907}" type="sibTrans" cxnId="{6092581F-8C04-4B76-A602-ABFE305A91EC}">
      <dgm:prSet custT="1"/>
      <dgm:spPr/>
      <dgm:t>
        <a:bodyPr/>
        <a:lstStyle/>
        <a:p>
          <a:endParaRPr lang="en-US" sz="1800">
            <a:latin typeface="Arial" panose="020B0604020202020204" pitchFamily="34" charset="0"/>
            <a:cs typeface="Arial" panose="020B0604020202020204" pitchFamily="34" charset="0"/>
          </a:endParaRPr>
        </a:p>
      </dgm:t>
    </dgm:pt>
    <dgm:pt modelId="{252CCDCA-F54A-4BC3-969B-333B162DD550}">
      <dgm:prSet custT="1"/>
      <dgm:spPr>
        <a:solidFill>
          <a:srgbClr val="0070C0"/>
        </a:solidFill>
        <a:ln w="12700">
          <a:solidFill>
            <a:srgbClr val="0070C0"/>
          </a:solidFill>
        </a:ln>
      </dgm:spPr>
      <dgm:t>
        <a:bodyPr/>
        <a:lstStyle/>
        <a:p>
          <a:r>
            <a:rPr lang="en-US" sz="1800" dirty="0">
              <a:solidFill>
                <a:schemeClr val="bg1"/>
              </a:solidFill>
              <a:latin typeface="Arial" panose="020B0604020202020204" pitchFamily="34" charset="0"/>
              <a:cs typeface="Arial" panose="020B0604020202020204" pitchFamily="34" charset="0"/>
            </a:rPr>
            <a:t>Click “Commit changes” or “Propose changes” to save.</a:t>
          </a:r>
        </a:p>
      </dgm:t>
    </dgm:pt>
    <dgm:pt modelId="{F8B21154-8876-4D0E-BCF0-A32FD365F23C}" type="parTrans" cxnId="{355305D9-F026-431C-9257-936151195E6F}">
      <dgm:prSet/>
      <dgm:spPr/>
      <dgm:t>
        <a:bodyPr/>
        <a:lstStyle/>
        <a:p>
          <a:endParaRPr lang="en-US" sz="1800">
            <a:latin typeface="Arial" panose="020B0604020202020204" pitchFamily="34" charset="0"/>
            <a:cs typeface="Arial" panose="020B0604020202020204" pitchFamily="34" charset="0"/>
          </a:endParaRPr>
        </a:p>
      </dgm:t>
    </dgm:pt>
    <dgm:pt modelId="{84D89769-9D59-47BE-8490-6B692D6C6D99}" type="sibTrans" cxnId="{355305D9-F026-431C-9257-936151195E6F}">
      <dgm:prSet custT="1"/>
      <dgm:spPr/>
      <dgm:t>
        <a:bodyPr/>
        <a:lstStyle/>
        <a:p>
          <a:endParaRPr lang="en-US" sz="1800">
            <a:latin typeface="Arial" panose="020B0604020202020204" pitchFamily="34" charset="0"/>
            <a:cs typeface="Arial" panose="020B0604020202020204" pitchFamily="34" charset="0"/>
          </a:endParaRPr>
        </a:p>
      </dgm:t>
    </dgm:pt>
    <dgm:pt modelId="{E38CF070-7E4D-4811-BE16-AA0661BF1D8A}" type="pres">
      <dgm:prSet presAssocID="{3CB55DE1-DB87-4A99-8E53-B03E5B62750B}" presName="Name0" presStyleCnt="0">
        <dgm:presLayoutVars>
          <dgm:dir/>
          <dgm:animLvl val="lvl"/>
          <dgm:resizeHandles val="exact"/>
        </dgm:presLayoutVars>
      </dgm:prSet>
      <dgm:spPr/>
    </dgm:pt>
    <dgm:pt modelId="{836A43CA-5154-401D-A8BD-983C289ADCE3}" type="pres">
      <dgm:prSet presAssocID="{252CCDCA-F54A-4BC3-969B-333B162DD550}" presName="boxAndChildren" presStyleCnt="0"/>
      <dgm:spPr/>
    </dgm:pt>
    <dgm:pt modelId="{6B41E49C-098E-4C67-B084-8B0F614F0235}" type="pres">
      <dgm:prSet presAssocID="{252CCDCA-F54A-4BC3-969B-333B162DD550}" presName="parentTextBox" presStyleLbl="node1" presStyleIdx="0" presStyleCnt="7"/>
      <dgm:spPr/>
    </dgm:pt>
    <dgm:pt modelId="{2691DE41-12A0-4ACA-9D59-EED9A2CE40CB}" type="pres">
      <dgm:prSet presAssocID="{81960211-951E-4EE7-B9AB-E2478F970907}" presName="sp" presStyleCnt="0"/>
      <dgm:spPr/>
    </dgm:pt>
    <dgm:pt modelId="{5E79EA73-1FE7-406A-BC3D-C2123ED58502}" type="pres">
      <dgm:prSet presAssocID="{DECD0A48-3F4E-4408-BD59-C4EAF429B29D}" presName="arrowAndChildren" presStyleCnt="0"/>
      <dgm:spPr/>
    </dgm:pt>
    <dgm:pt modelId="{768B613F-3B5A-4A7E-AD9B-A3AA17D400DF}" type="pres">
      <dgm:prSet presAssocID="{DECD0A48-3F4E-4408-BD59-C4EAF429B29D}" presName="parentTextArrow" presStyleLbl="node1" presStyleIdx="1" presStyleCnt="7"/>
      <dgm:spPr/>
    </dgm:pt>
    <dgm:pt modelId="{B7F48CA2-B2EE-4354-9775-CAE25582F068}" type="pres">
      <dgm:prSet presAssocID="{20A54307-07AA-4634-8586-58DFF7EDF6F1}" presName="sp" presStyleCnt="0"/>
      <dgm:spPr/>
    </dgm:pt>
    <dgm:pt modelId="{5CD29972-0A71-4930-8737-139079133F1E}" type="pres">
      <dgm:prSet presAssocID="{FE4F07D5-E302-4A1F-84DC-14209CAD8116}" presName="arrowAndChildren" presStyleCnt="0"/>
      <dgm:spPr/>
    </dgm:pt>
    <dgm:pt modelId="{1DAA95A2-629B-4ABC-977C-35F6432D7193}" type="pres">
      <dgm:prSet presAssocID="{FE4F07D5-E302-4A1F-84DC-14209CAD8116}" presName="parentTextArrow" presStyleLbl="node1" presStyleIdx="2" presStyleCnt="7"/>
      <dgm:spPr/>
    </dgm:pt>
    <dgm:pt modelId="{B3867230-1CB6-4389-8565-AD4E760DE427}" type="pres">
      <dgm:prSet presAssocID="{086AB2AC-918F-4E4F-97FD-6AAF3B398C39}" presName="sp" presStyleCnt="0"/>
      <dgm:spPr/>
    </dgm:pt>
    <dgm:pt modelId="{08337487-FC40-4586-93D3-1CB2F5264CE0}" type="pres">
      <dgm:prSet presAssocID="{1D0535DA-18F8-4A15-9D09-A50C7C69EC10}" presName="arrowAndChildren" presStyleCnt="0"/>
      <dgm:spPr/>
    </dgm:pt>
    <dgm:pt modelId="{7F30510D-10BC-4460-8DCB-D59799924CD5}" type="pres">
      <dgm:prSet presAssocID="{1D0535DA-18F8-4A15-9D09-A50C7C69EC10}" presName="parentTextArrow" presStyleLbl="node1" presStyleIdx="3" presStyleCnt="7"/>
      <dgm:spPr/>
    </dgm:pt>
    <dgm:pt modelId="{D1ADD3C7-CAA6-4D35-BF9C-C75CF755F889}" type="pres">
      <dgm:prSet presAssocID="{E3670391-2C5F-42E9-8905-FCAEC1114B8A}" presName="sp" presStyleCnt="0"/>
      <dgm:spPr/>
    </dgm:pt>
    <dgm:pt modelId="{50407976-3814-48EF-988A-206FD654AEC4}" type="pres">
      <dgm:prSet presAssocID="{79D89791-02DB-4B04-9137-E3E8ADC7F12D}" presName="arrowAndChildren" presStyleCnt="0"/>
      <dgm:spPr/>
    </dgm:pt>
    <dgm:pt modelId="{0E5E0288-462B-44C7-888E-467D1700CDCE}" type="pres">
      <dgm:prSet presAssocID="{79D89791-02DB-4B04-9137-E3E8ADC7F12D}" presName="parentTextArrow" presStyleLbl="node1" presStyleIdx="4" presStyleCnt="7"/>
      <dgm:spPr/>
    </dgm:pt>
    <dgm:pt modelId="{52BC9A7F-B20B-4C3A-B3B7-22CE8121507B}" type="pres">
      <dgm:prSet presAssocID="{B628D2F6-84EC-4F71-96F9-832B9C9A4A2A}" presName="sp" presStyleCnt="0"/>
      <dgm:spPr/>
    </dgm:pt>
    <dgm:pt modelId="{8D5718A0-6EB3-47C1-A0AB-69D03BE6D9A6}" type="pres">
      <dgm:prSet presAssocID="{55C896EC-9B4A-40E5-BCEC-262C5EEB3139}" presName="arrowAndChildren" presStyleCnt="0"/>
      <dgm:spPr/>
    </dgm:pt>
    <dgm:pt modelId="{AFF1ED63-097A-40CA-AC66-2FE6648E5B75}" type="pres">
      <dgm:prSet presAssocID="{55C896EC-9B4A-40E5-BCEC-262C5EEB3139}" presName="parentTextArrow" presStyleLbl="node1" presStyleIdx="5" presStyleCnt="7"/>
      <dgm:spPr/>
    </dgm:pt>
    <dgm:pt modelId="{864A93EB-43CA-4583-97D3-84AFB9E94AEC}" type="pres">
      <dgm:prSet presAssocID="{3CE6FA8D-C370-4CCA-869E-48806B0D4C7B}" presName="sp" presStyleCnt="0"/>
      <dgm:spPr/>
    </dgm:pt>
    <dgm:pt modelId="{F2A31D3C-9BCA-4A62-97D2-A9B9C212F5C5}" type="pres">
      <dgm:prSet presAssocID="{E3393D4F-6B94-42A7-AE67-AD1964499550}" presName="arrowAndChildren" presStyleCnt="0"/>
      <dgm:spPr/>
    </dgm:pt>
    <dgm:pt modelId="{AED68285-3AF3-4B36-8149-FEB914383189}" type="pres">
      <dgm:prSet presAssocID="{E3393D4F-6B94-42A7-AE67-AD1964499550}" presName="parentTextArrow" presStyleLbl="node1" presStyleIdx="6" presStyleCnt="7"/>
      <dgm:spPr/>
    </dgm:pt>
  </dgm:ptLst>
  <dgm:cxnLst>
    <dgm:cxn modelId="{6092581F-8C04-4B76-A602-ABFE305A91EC}" srcId="{3CB55DE1-DB87-4A99-8E53-B03E5B62750B}" destId="{DECD0A48-3F4E-4408-BD59-C4EAF429B29D}" srcOrd="5" destOrd="0" parTransId="{DF89CBA2-18E8-4C1B-A08E-D90D729D5296}" sibTransId="{81960211-951E-4EE7-B9AB-E2478F970907}"/>
    <dgm:cxn modelId="{73993527-4516-4DCB-BF31-F1E9B10E62F3}" type="presOf" srcId="{FE4F07D5-E302-4A1F-84DC-14209CAD8116}" destId="{1DAA95A2-629B-4ABC-977C-35F6432D7193}" srcOrd="0" destOrd="0" presId="urn:microsoft.com/office/officeart/2005/8/layout/process4"/>
    <dgm:cxn modelId="{F4403C27-6C49-4BD1-9581-AB3E543FECAF}" type="presOf" srcId="{1D0535DA-18F8-4A15-9D09-A50C7C69EC10}" destId="{7F30510D-10BC-4460-8DCB-D59799924CD5}" srcOrd="0" destOrd="0" presId="urn:microsoft.com/office/officeart/2005/8/layout/process4"/>
    <dgm:cxn modelId="{688FA630-2531-488E-A7EA-A7CF5A025921}" srcId="{3CB55DE1-DB87-4A99-8E53-B03E5B62750B}" destId="{79D89791-02DB-4B04-9137-E3E8ADC7F12D}" srcOrd="2" destOrd="0" parTransId="{7B2BEF0B-AAB0-4B82-90E7-D0AABC075240}" sibTransId="{E3670391-2C5F-42E9-8905-FCAEC1114B8A}"/>
    <dgm:cxn modelId="{25D59D3E-BA38-42C5-9CD4-804B8773C1FC}" type="presOf" srcId="{252CCDCA-F54A-4BC3-969B-333B162DD550}" destId="{6B41E49C-098E-4C67-B084-8B0F614F0235}" srcOrd="0" destOrd="0" presId="urn:microsoft.com/office/officeart/2005/8/layout/process4"/>
    <dgm:cxn modelId="{4F02715D-3508-4EF0-BF61-68BA107AE19C}" srcId="{3CB55DE1-DB87-4A99-8E53-B03E5B62750B}" destId="{E3393D4F-6B94-42A7-AE67-AD1964499550}" srcOrd="0" destOrd="0" parTransId="{A4C8CE79-AEEF-44FC-8034-0D15E9C00EDE}" sibTransId="{3CE6FA8D-C370-4CCA-869E-48806B0D4C7B}"/>
    <dgm:cxn modelId="{7EF17D65-905C-45CC-8CEA-7028F1CD7853}" srcId="{3CB55DE1-DB87-4A99-8E53-B03E5B62750B}" destId="{55C896EC-9B4A-40E5-BCEC-262C5EEB3139}" srcOrd="1" destOrd="0" parTransId="{80A0F016-7B3E-4C06-AAAD-28C244D1846A}" sibTransId="{B628D2F6-84EC-4F71-96F9-832B9C9A4A2A}"/>
    <dgm:cxn modelId="{3261F266-E03B-4EE0-B700-08B93E43BAA7}" srcId="{3CB55DE1-DB87-4A99-8E53-B03E5B62750B}" destId="{FE4F07D5-E302-4A1F-84DC-14209CAD8116}" srcOrd="4" destOrd="0" parTransId="{94ED2244-8479-4306-86ED-49FC4CC14EA9}" sibTransId="{20A54307-07AA-4634-8586-58DFF7EDF6F1}"/>
    <dgm:cxn modelId="{F6B79353-0167-45DB-88D3-E47BCA78E746}" type="presOf" srcId="{55C896EC-9B4A-40E5-BCEC-262C5EEB3139}" destId="{AFF1ED63-097A-40CA-AC66-2FE6648E5B75}" srcOrd="0" destOrd="0" presId="urn:microsoft.com/office/officeart/2005/8/layout/process4"/>
    <dgm:cxn modelId="{BEEC5C54-F769-4F91-A798-5CBBA6CF164E}" type="presOf" srcId="{E3393D4F-6B94-42A7-AE67-AD1964499550}" destId="{AED68285-3AF3-4B36-8149-FEB914383189}" srcOrd="0" destOrd="0" presId="urn:microsoft.com/office/officeart/2005/8/layout/process4"/>
    <dgm:cxn modelId="{4D6F71A6-506C-4878-AA07-1109075ADB66}" type="presOf" srcId="{79D89791-02DB-4B04-9137-E3E8ADC7F12D}" destId="{0E5E0288-462B-44C7-888E-467D1700CDCE}" srcOrd="0" destOrd="0" presId="urn:microsoft.com/office/officeart/2005/8/layout/process4"/>
    <dgm:cxn modelId="{F008AEA7-4FF3-4C7F-99E5-EB4C61134A42}" type="presOf" srcId="{DECD0A48-3F4E-4408-BD59-C4EAF429B29D}" destId="{768B613F-3B5A-4A7E-AD9B-A3AA17D400DF}" srcOrd="0" destOrd="0" presId="urn:microsoft.com/office/officeart/2005/8/layout/process4"/>
    <dgm:cxn modelId="{7004ACC1-81F0-4B7E-95A9-91396046976F}" type="presOf" srcId="{3CB55DE1-DB87-4A99-8E53-B03E5B62750B}" destId="{E38CF070-7E4D-4811-BE16-AA0661BF1D8A}" srcOrd="0" destOrd="0" presId="urn:microsoft.com/office/officeart/2005/8/layout/process4"/>
    <dgm:cxn modelId="{355305D9-F026-431C-9257-936151195E6F}" srcId="{3CB55DE1-DB87-4A99-8E53-B03E5B62750B}" destId="{252CCDCA-F54A-4BC3-969B-333B162DD550}" srcOrd="6" destOrd="0" parTransId="{F8B21154-8876-4D0E-BCF0-A32FD365F23C}" sibTransId="{84D89769-9D59-47BE-8490-6B692D6C6D99}"/>
    <dgm:cxn modelId="{C26709EA-C993-43BB-B347-16EEFCC036C1}" srcId="{3CB55DE1-DB87-4A99-8E53-B03E5B62750B}" destId="{1D0535DA-18F8-4A15-9D09-A50C7C69EC10}" srcOrd="3" destOrd="0" parTransId="{C93A7231-F1AC-4CD1-BAFD-E0A969814F96}" sibTransId="{086AB2AC-918F-4E4F-97FD-6AAF3B398C39}"/>
    <dgm:cxn modelId="{078FC833-DF66-4C14-8F57-4E3B926CECDE}" type="presParOf" srcId="{E38CF070-7E4D-4811-BE16-AA0661BF1D8A}" destId="{836A43CA-5154-401D-A8BD-983C289ADCE3}" srcOrd="0" destOrd="0" presId="urn:microsoft.com/office/officeart/2005/8/layout/process4"/>
    <dgm:cxn modelId="{C2F4CF64-4F1E-4066-9FB5-D48F445941B8}" type="presParOf" srcId="{836A43CA-5154-401D-A8BD-983C289ADCE3}" destId="{6B41E49C-098E-4C67-B084-8B0F614F0235}" srcOrd="0" destOrd="0" presId="urn:microsoft.com/office/officeart/2005/8/layout/process4"/>
    <dgm:cxn modelId="{D185E333-DED7-4833-BCE8-93E7A2E804AA}" type="presParOf" srcId="{E38CF070-7E4D-4811-BE16-AA0661BF1D8A}" destId="{2691DE41-12A0-4ACA-9D59-EED9A2CE40CB}" srcOrd="1" destOrd="0" presId="urn:microsoft.com/office/officeart/2005/8/layout/process4"/>
    <dgm:cxn modelId="{B2EF1A8D-AAA2-44C2-BC78-D363FB9D1B61}" type="presParOf" srcId="{E38CF070-7E4D-4811-BE16-AA0661BF1D8A}" destId="{5E79EA73-1FE7-406A-BC3D-C2123ED58502}" srcOrd="2" destOrd="0" presId="urn:microsoft.com/office/officeart/2005/8/layout/process4"/>
    <dgm:cxn modelId="{544A80DD-189D-420F-9BC6-68385D883A48}" type="presParOf" srcId="{5E79EA73-1FE7-406A-BC3D-C2123ED58502}" destId="{768B613F-3B5A-4A7E-AD9B-A3AA17D400DF}" srcOrd="0" destOrd="0" presId="urn:microsoft.com/office/officeart/2005/8/layout/process4"/>
    <dgm:cxn modelId="{10FF7234-0A1A-4FA8-AD64-24473C838CBE}" type="presParOf" srcId="{E38CF070-7E4D-4811-BE16-AA0661BF1D8A}" destId="{B7F48CA2-B2EE-4354-9775-CAE25582F068}" srcOrd="3" destOrd="0" presId="urn:microsoft.com/office/officeart/2005/8/layout/process4"/>
    <dgm:cxn modelId="{81AFB0DF-950D-4D4D-B0AF-BA4FB449810F}" type="presParOf" srcId="{E38CF070-7E4D-4811-BE16-AA0661BF1D8A}" destId="{5CD29972-0A71-4930-8737-139079133F1E}" srcOrd="4" destOrd="0" presId="urn:microsoft.com/office/officeart/2005/8/layout/process4"/>
    <dgm:cxn modelId="{A48900F9-8B8C-4E77-8FE7-94E8B4FC6B23}" type="presParOf" srcId="{5CD29972-0A71-4930-8737-139079133F1E}" destId="{1DAA95A2-629B-4ABC-977C-35F6432D7193}" srcOrd="0" destOrd="0" presId="urn:microsoft.com/office/officeart/2005/8/layout/process4"/>
    <dgm:cxn modelId="{FF1D17BE-065C-4A02-8907-4347BE8C3E03}" type="presParOf" srcId="{E38CF070-7E4D-4811-BE16-AA0661BF1D8A}" destId="{B3867230-1CB6-4389-8565-AD4E760DE427}" srcOrd="5" destOrd="0" presId="urn:microsoft.com/office/officeart/2005/8/layout/process4"/>
    <dgm:cxn modelId="{73A7F1D1-3A91-45D4-876F-60AC098094F0}" type="presParOf" srcId="{E38CF070-7E4D-4811-BE16-AA0661BF1D8A}" destId="{08337487-FC40-4586-93D3-1CB2F5264CE0}" srcOrd="6" destOrd="0" presId="urn:microsoft.com/office/officeart/2005/8/layout/process4"/>
    <dgm:cxn modelId="{12EE8488-043E-4958-A837-F49CED52149A}" type="presParOf" srcId="{08337487-FC40-4586-93D3-1CB2F5264CE0}" destId="{7F30510D-10BC-4460-8DCB-D59799924CD5}" srcOrd="0" destOrd="0" presId="urn:microsoft.com/office/officeart/2005/8/layout/process4"/>
    <dgm:cxn modelId="{9DEA4C9A-6B2C-440C-82C6-DB81E4080EC3}" type="presParOf" srcId="{E38CF070-7E4D-4811-BE16-AA0661BF1D8A}" destId="{D1ADD3C7-CAA6-4D35-BF9C-C75CF755F889}" srcOrd="7" destOrd="0" presId="urn:microsoft.com/office/officeart/2005/8/layout/process4"/>
    <dgm:cxn modelId="{DA411D74-D8B2-4ECF-B63F-454D07192028}" type="presParOf" srcId="{E38CF070-7E4D-4811-BE16-AA0661BF1D8A}" destId="{50407976-3814-48EF-988A-206FD654AEC4}" srcOrd="8" destOrd="0" presId="urn:microsoft.com/office/officeart/2005/8/layout/process4"/>
    <dgm:cxn modelId="{4455E2CC-9FE8-4E31-B6CE-3979694C0E95}" type="presParOf" srcId="{50407976-3814-48EF-988A-206FD654AEC4}" destId="{0E5E0288-462B-44C7-888E-467D1700CDCE}" srcOrd="0" destOrd="0" presId="urn:microsoft.com/office/officeart/2005/8/layout/process4"/>
    <dgm:cxn modelId="{69CCCF89-1CFF-47AC-A40D-F31C98F9936B}" type="presParOf" srcId="{E38CF070-7E4D-4811-BE16-AA0661BF1D8A}" destId="{52BC9A7F-B20B-4C3A-B3B7-22CE8121507B}" srcOrd="9" destOrd="0" presId="urn:microsoft.com/office/officeart/2005/8/layout/process4"/>
    <dgm:cxn modelId="{51B9C427-CC17-474C-A092-08E6A456A590}" type="presParOf" srcId="{E38CF070-7E4D-4811-BE16-AA0661BF1D8A}" destId="{8D5718A0-6EB3-47C1-A0AB-69D03BE6D9A6}" srcOrd="10" destOrd="0" presId="urn:microsoft.com/office/officeart/2005/8/layout/process4"/>
    <dgm:cxn modelId="{579E0898-2047-418E-A529-DF3D96F76429}" type="presParOf" srcId="{8D5718A0-6EB3-47C1-A0AB-69D03BE6D9A6}" destId="{AFF1ED63-097A-40CA-AC66-2FE6648E5B75}" srcOrd="0" destOrd="0" presId="urn:microsoft.com/office/officeart/2005/8/layout/process4"/>
    <dgm:cxn modelId="{F5F9A786-E241-4751-BD6F-321C7938E50B}" type="presParOf" srcId="{E38CF070-7E4D-4811-BE16-AA0661BF1D8A}" destId="{864A93EB-43CA-4583-97D3-84AFB9E94AEC}" srcOrd="11" destOrd="0" presId="urn:microsoft.com/office/officeart/2005/8/layout/process4"/>
    <dgm:cxn modelId="{D1D068D6-8171-49B5-AB6C-328525379692}" type="presParOf" srcId="{E38CF070-7E4D-4811-BE16-AA0661BF1D8A}" destId="{F2A31D3C-9BCA-4A62-97D2-A9B9C212F5C5}" srcOrd="12" destOrd="0" presId="urn:microsoft.com/office/officeart/2005/8/layout/process4"/>
    <dgm:cxn modelId="{18C2A821-1A99-4088-A9E1-92421CA7297C}" type="presParOf" srcId="{F2A31D3C-9BCA-4A62-97D2-A9B9C212F5C5}" destId="{AED68285-3AF3-4B36-8149-FEB91438318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55DE1-DB87-4A99-8E53-B03E5B62750B}" type="doc">
      <dgm:prSet loTypeId="urn:microsoft.com/office/officeart/2005/8/layout/process4" loCatId="process" qsTypeId="urn:microsoft.com/office/officeart/2005/8/quickstyle/simple1" qsCatId="simple" csTypeId="urn:microsoft.com/office/officeart/2005/8/colors/colorful4" csCatId="colorful" phldr="1"/>
      <dgm:spPr/>
      <dgm:t>
        <a:bodyPr/>
        <a:lstStyle/>
        <a:p>
          <a:endParaRPr lang="en-US"/>
        </a:p>
      </dgm:t>
    </dgm:pt>
    <dgm:pt modelId="{E3393D4F-6B94-42A7-AE67-AD1964499550}">
      <dgm:prSet phldrT="[Text]" custT="1"/>
      <dgm:spPr>
        <a:solidFill>
          <a:srgbClr val="0070C0"/>
        </a:solidFill>
      </dgm:spPr>
      <dgm:t>
        <a:bodyPr/>
        <a:lstStyle/>
        <a:p>
          <a:r>
            <a:rPr lang="en-US" sz="1800" dirty="0">
              <a:latin typeface="Arial" panose="020B0604020202020204" pitchFamily="34" charset="0"/>
              <a:cs typeface="Arial" panose="020B0604020202020204" pitchFamily="34" charset="0"/>
            </a:rPr>
            <a:t>Open a web browser and visit https://streamlit.io/cloud or https://share.streamlit.io/.</a:t>
          </a:r>
        </a:p>
      </dgm:t>
    </dgm:pt>
    <dgm:pt modelId="{A4C8CE79-AEEF-44FC-8034-0D15E9C00EDE}" type="parTrans" cxnId="{4F02715D-3508-4EF0-BF61-68BA107AE19C}">
      <dgm:prSet/>
      <dgm:spPr/>
      <dgm:t>
        <a:bodyPr/>
        <a:lstStyle/>
        <a:p>
          <a:endParaRPr lang="en-US" sz="1800">
            <a:latin typeface="Arial" panose="020B0604020202020204" pitchFamily="34" charset="0"/>
            <a:cs typeface="Arial" panose="020B0604020202020204" pitchFamily="34" charset="0"/>
          </a:endParaRPr>
        </a:p>
      </dgm:t>
    </dgm:pt>
    <dgm:pt modelId="{3CE6FA8D-C370-4CCA-869E-48806B0D4C7B}" type="sibTrans" cxnId="{4F02715D-3508-4EF0-BF61-68BA107AE19C}">
      <dgm:prSet custT="1"/>
      <dgm:spPr/>
      <dgm:t>
        <a:bodyPr/>
        <a:lstStyle/>
        <a:p>
          <a:endParaRPr lang="en-US" sz="1800">
            <a:latin typeface="Arial" panose="020B0604020202020204" pitchFamily="34" charset="0"/>
            <a:cs typeface="Arial" panose="020B0604020202020204" pitchFamily="34" charset="0"/>
          </a:endParaRPr>
        </a:p>
      </dgm:t>
    </dgm:pt>
    <dgm:pt modelId="{55C896EC-9B4A-40E5-BCEC-262C5EEB3139}">
      <dgm:prSet phldrT="[Text]" custT="1"/>
      <dgm:spPr>
        <a:solidFill>
          <a:srgbClr val="0070C0"/>
        </a:solidFill>
      </dgm:spPr>
      <dgm:t>
        <a:bodyPr/>
        <a:lstStyle/>
        <a:p>
          <a:r>
            <a:rPr lang="en-US" sz="1800" dirty="0">
              <a:latin typeface="Arial" panose="020B0604020202020204" pitchFamily="34" charset="0"/>
              <a:cs typeface="Arial" panose="020B0604020202020204" pitchFamily="34" charset="0"/>
            </a:rPr>
            <a:t>Click on “Sign up” if you are visiting for the first time.</a:t>
          </a:r>
        </a:p>
      </dgm:t>
    </dgm:pt>
    <dgm:pt modelId="{80A0F016-7B3E-4C06-AAAD-28C244D1846A}" type="parTrans" cxnId="{7EF17D65-905C-45CC-8CEA-7028F1CD7853}">
      <dgm:prSet/>
      <dgm:spPr/>
      <dgm:t>
        <a:bodyPr/>
        <a:lstStyle/>
        <a:p>
          <a:endParaRPr lang="en-US" sz="1800">
            <a:latin typeface="Arial" panose="020B0604020202020204" pitchFamily="34" charset="0"/>
            <a:cs typeface="Arial" panose="020B0604020202020204" pitchFamily="34" charset="0"/>
          </a:endParaRPr>
        </a:p>
      </dgm:t>
    </dgm:pt>
    <dgm:pt modelId="{B628D2F6-84EC-4F71-96F9-832B9C9A4A2A}" type="sibTrans" cxnId="{7EF17D65-905C-45CC-8CEA-7028F1CD7853}">
      <dgm:prSet custT="1"/>
      <dgm:spPr/>
      <dgm:t>
        <a:bodyPr/>
        <a:lstStyle/>
        <a:p>
          <a:endParaRPr lang="en-US" sz="1800">
            <a:latin typeface="Arial" panose="020B0604020202020204" pitchFamily="34" charset="0"/>
            <a:cs typeface="Arial" panose="020B0604020202020204" pitchFamily="34" charset="0"/>
          </a:endParaRPr>
        </a:p>
      </dgm:t>
    </dgm:pt>
    <dgm:pt modelId="{79D89791-02DB-4B04-9137-E3E8ADC7F12D}">
      <dgm:prSet phldrT="[Text]" custT="1"/>
      <dgm:spPr/>
      <dgm:t>
        <a:bodyPr/>
        <a:lstStyle/>
        <a:p>
          <a:r>
            <a:rPr lang="en-US" sz="1800" dirty="0">
              <a:latin typeface="Arial" panose="020B0604020202020204" pitchFamily="34" charset="0"/>
              <a:cs typeface="Arial" panose="020B0604020202020204" pitchFamily="34" charset="0"/>
            </a:rPr>
            <a:t>Choose a sign-up method: GitHub, Google, or Email/Password.</a:t>
          </a:r>
        </a:p>
      </dgm:t>
    </dgm:pt>
    <dgm:pt modelId="{7B2BEF0B-AAB0-4B82-90E7-D0AABC075240}" type="parTrans" cxnId="{688FA630-2531-488E-A7EA-A7CF5A025921}">
      <dgm:prSet/>
      <dgm:spPr/>
      <dgm:t>
        <a:bodyPr/>
        <a:lstStyle/>
        <a:p>
          <a:endParaRPr lang="en-US" sz="1800">
            <a:latin typeface="Arial" panose="020B0604020202020204" pitchFamily="34" charset="0"/>
            <a:cs typeface="Arial" panose="020B0604020202020204" pitchFamily="34" charset="0"/>
          </a:endParaRPr>
        </a:p>
      </dgm:t>
    </dgm:pt>
    <dgm:pt modelId="{E3670391-2C5F-42E9-8905-FCAEC1114B8A}" type="sibTrans" cxnId="{688FA630-2531-488E-A7EA-A7CF5A025921}">
      <dgm:prSet custT="1"/>
      <dgm:spPr/>
      <dgm:t>
        <a:bodyPr/>
        <a:lstStyle/>
        <a:p>
          <a:endParaRPr lang="en-US" sz="1800">
            <a:latin typeface="Arial" panose="020B0604020202020204" pitchFamily="34" charset="0"/>
            <a:cs typeface="Arial" panose="020B0604020202020204" pitchFamily="34" charset="0"/>
          </a:endParaRPr>
        </a:p>
      </dgm:t>
    </dgm:pt>
    <dgm:pt modelId="{1D0535DA-18F8-4A15-9D09-A50C7C69EC10}">
      <dgm:prSet phldrT="[Text]" custT="1"/>
      <dgm:spPr/>
      <dgm:t>
        <a:bodyPr/>
        <a:lstStyle/>
        <a:p>
          <a:r>
            <a:rPr lang="en-US" sz="1800" dirty="0">
              <a:latin typeface="Arial" panose="020B0604020202020204" pitchFamily="34" charset="0"/>
              <a:cs typeface="Arial" panose="020B0604020202020204" pitchFamily="34" charset="0"/>
            </a:rPr>
            <a:t>Authorize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if using GitHub or Google.</a:t>
          </a:r>
        </a:p>
      </dgm:t>
    </dgm:pt>
    <dgm:pt modelId="{C93A7231-F1AC-4CD1-BAFD-E0A969814F96}" type="parTrans" cxnId="{C26709EA-C993-43BB-B347-16EEFCC036C1}">
      <dgm:prSet/>
      <dgm:spPr/>
      <dgm:t>
        <a:bodyPr/>
        <a:lstStyle/>
        <a:p>
          <a:endParaRPr lang="en-US" sz="1800">
            <a:latin typeface="Arial" panose="020B0604020202020204" pitchFamily="34" charset="0"/>
            <a:cs typeface="Arial" panose="020B0604020202020204" pitchFamily="34" charset="0"/>
          </a:endParaRPr>
        </a:p>
      </dgm:t>
    </dgm:pt>
    <dgm:pt modelId="{086AB2AC-918F-4E4F-97FD-6AAF3B398C39}" type="sibTrans" cxnId="{C26709EA-C993-43BB-B347-16EEFCC036C1}">
      <dgm:prSet custT="1"/>
      <dgm:spPr/>
      <dgm:t>
        <a:bodyPr/>
        <a:lstStyle/>
        <a:p>
          <a:endParaRPr lang="en-US" sz="1800">
            <a:latin typeface="Arial" panose="020B0604020202020204" pitchFamily="34" charset="0"/>
            <a:cs typeface="Arial" panose="020B0604020202020204" pitchFamily="34" charset="0"/>
          </a:endParaRPr>
        </a:p>
      </dgm:t>
    </dgm:pt>
    <dgm:pt modelId="{FE4F07D5-E302-4A1F-84DC-14209CAD8116}">
      <dgm:prSet phldrT="[Text]" custT="1"/>
      <dgm:spPr/>
      <dgm:t>
        <a:bodyPr/>
        <a:lstStyle/>
        <a:p>
          <a:r>
            <a:rPr lang="en-US" sz="1800" dirty="0">
              <a:latin typeface="Arial" panose="020B0604020202020204" pitchFamily="34" charset="0"/>
              <a:cs typeface="Arial" panose="020B0604020202020204" pitchFamily="34" charset="0"/>
            </a:rPr>
            <a:t>Complete profile setup and confirm email.</a:t>
          </a:r>
        </a:p>
      </dgm:t>
    </dgm:pt>
    <dgm:pt modelId="{94ED2244-8479-4306-86ED-49FC4CC14EA9}" type="parTrans" cxnId="{3261F266-E03B-4EE0-B700-08B93E43BAA7}">
      <dgm:prSet/>
      <dgm:spPr/>
      <dgm:t>
        <a:bodyPr/>
        <a:lstStyle/>
        <a:p>
          <a:endParaRPr lang="en-US" sz="1800">
            <a:latin typeface="Arial" panose="020B0604020202020204" pitchFamily="34" charset="0"/>
            <a:cs typeface="Arial" panose="020B0604020202020204" pitchFamily="34" charset="0"/>
          </a:endParaRPr>
        </a:p>
      </dgm:t>
    </dgm:pt>
    <dgm:pt modelId="{20A54307-07AA-4634-8586-58DFF7EDF6F1}" type="sibTrans" cxnId="{3261F266-E03B-4EE0-B700-08B93E43BAA7}">
      <dgm:prSet custT="1"/>
      <dgm:spPr/>
      <dgm:t>
        <a:bodyPr/>
        <a:lstStyle/>
        <a:p>
          <a:endParaRPr lang="en-US" sz="1800">
            <a:latin typeface="Arial" panose="020B0604020202020204" pitchFamily="34" charset="0"/>
            <a:cs typeface="Arial" panose="020B0604020202020204" pitchFamily="34" charset="0"/>
          </a:endParaRPr>
        </a:p>
      </dgm:t>
    </dgm:pt>
    <dgm:pt modelId="{DECD0A48-3F4E-4408-BD59-C4EAF429B29D}">
      <dgm:prSet custT="1"/>
      <dgm:spPr/>
      <dgm:t>
        <a:bodyPr/>
        <a:lstStyle/>
        <a:p>
          <a:r>
            <a:rPr lang="en-US" sz="1800" dirty="0">
              <a:latin typeface="Arial" panose="020B0604020202020204" pitchFamily="34" charset="0"/>
              <a:cs typeface="Arial" panose="020B0604020202020204" pitchFamily="34" charset="0"/>
            </a:rPr>
            <a:t>Access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dashboard after verification.</a:t>
          </a:r>
        </a:p>
      </dgm:t>
    </dgm:pt>
    <dgm:pt modelId="{DF89CBA2-18E8-4C1B-A08E-D90D729D5296}" type="parTrans" cxnId="{6092581F-8C04-4B76-A602-ABFE305A91EC}">
      <dgm:prSet/>
      <dgm:spPr/>
      <dgm:t>
        <a:bodyPr/>
        <a:lstStyle/>
        <a:p>
          <a:endParaRPr lang="en-US" sz="1800">
            <a:latin typeface="Arial" panose="020B0604020202020204" pitchFamily="34" charset="0"/>
            <a:cs typeface="Arial" panose="020B0604020202020204" pitchFamily="34" charset="0"/>
          </a:endParaRPr>
        </a:p>
      </dgm:t>
    </dgm:pt>
    <dgm:pt modelId="{81960211-951E-4EE7-B9AB-E2478F970907}" type="sibTrans" cxnId="{6092581F-8C04-4B76-A602-ABFE305A91EC}">
      <dgm:prSet custT="1"/>
      <dgm:spPr/>
      <dgm:t>
        <a:bodyPr/>
        <a:lstStyle/>
        <a:p>
          <a:endParaRPr lang="en-US" sz="1800">
            <a:latin typeface="Arial" panose="020B0604020202020204" pitchFamily="34" charset="0"/>
            <a:cs typeface="Arial" panose="020B0604020202020204" pitchFamily="34" charset="0"/>
          </a:endParaRPr>
        </a:p>
      </dgm:t>
    </dgm:pt>
    <dgm:pt modelId="{252CCDCA-F54A-4BC3-969B-333B162DD550}">
      <dgm:prSet custT="1"/>
      <dgm:spPr/>
      <dgm:t>
        <a:bodyPr/>
        <a:lstStyle/>
        <a:p>
          <a:r>
            <a:rPr lang="en-US" sz="1800" dirty="0">
              <a:latin typeface="Arial" panose="020B0604020202020204" pitchFamily="34" charset="0"/>
              <a:cs typeface="Arial" panose="020B0604020202020204" pitchFamily="34" charset="0"/>
            </a:rPr>
            <a:t>Use the dashboard to deploy new apps or manage existing apps.</a:t>
          </a:r>
        </a:p>
      </dgm:t>
    </dgm:pt>
    <dgm:pt modelId="{F8B21154-8876-4D0E-BCF0-A32FD365F23C}" type="parTrans" cxnId="{355305D9-F026-431C-9257-936151195E6F}">
      <dgm:prSet/>
      <dgm:spPr/>
      <dgm:t>
        <a:bodyPr/>
        <a:lstStyle/>
        <a:p>
          <a:endParaRPr lang="en-US" sz="1800">
            <a:latin typeface="Arial" panose="020B0604020202020204" pitchFamily="34" charset="0"/>
            <a:cs typeface="Arial" panose="020B0604020202020204" pitchFamily="34" charset="0"/>
          </a:endParaRPr>
        </a:p>
      </dgm:t>
    </dgm:pt>
    <dgm:pt modelId="{84D89769-9D59-47BE-8490-6B692D6C6D99}" type="sibTrans" cxnId="{355305D9-F026-431C-9257-936151195E6F}">
      <dgm:prSet custT="1"/>
      <dgm:spPr/>
      <dgm:t>
        <a:bodyPr/>
        <a:lstStyle/>
        <a:p>
          <a:endParaRPr lang="en-US" sz="1800">
            <a:latin typeface="Arial" panose="020B0604020202020204" pitchFamily="34" charset="0"/>
            <a:cs typeface="Arial" panose="020B0604020202020204" pitchFamily="34" charset="0"/>
          </a:endParaRPr>
        </a:p>
      </dgm:t>
    </dgm:pt>
    <dgm:pt modelId="{1314FFE4-FF94-40D6-8E87-1B0DECFD98CA}" type="pres">
      <dgm:prSet presAssocID="{3CB55DE1-DB87-4A99-8E53-B03E5B62750B}" presName="Name0" presStyleCnt="0">
        <dgm:presLayoutVars>
          <dgm:dir/>
          <dgm:animLvl val="lvl"/>
          <dgm:resizeHandles val="exact"/>
        </dgm:presLayoutVars>
      </dgm:prSet>
      <dgm:spPr/>
    </dgm:pt>
    <dgm:pt modelId="{5CB3A4F7-FBC0-45F6-B1FE-874CC504BA9F}" type="pres">
      <dgm:prSet presAssocID="{252CCDCA-F54A-4BC3-969B-333B162DD550}" presName="boxAndChildren" presStyleCnt="0"/>
      <dgm:spPr/>
    </dgm:pt>
    <dgm:pt modelId="{34083B3E-5900-4148-9451-7F041E987089}" type="pres">
      <dgm:prSet presAssocID="{252CCDCA-F54A-4BC3-969B-333B162DD550}" presName="parentTextBox" presStyleLbl="node1" presStyleIdx="0" presStyleCnt="7"/>
      <dgm:spPr/>
    </dgm:pt>
    <dgm:pt modelId="{DA934BF7-07F4-43D3-85E0-5BC433705BD9}" type="pres">
      <dgm:prSet presAssocID="{81960211-951E-4EE7-B9AB-E2478F970907}" presName="sp" presStyleCnt="0"/>
      <dgm:spPr/>
    </dgm:pt>
    <dgm:pt modelId="{A82ACDB4-516E-416A-B485-4753698F3C04}" type="pres">
      <dgm:prSet presAssocID="{DECD0A48-3F4E-4408-BD59-C4EAF429B29D}" presName="arrowAndChildren" presStyleCnt="0"/>
      <dgm:spPr/>
    </dgm:pt>
    <dgm:pt modelId="{6ED16B48-0FAD-4CF6-B1D5-96053B0B584E}" type="pres">
      <dgm:prSet presAssocID="{DECD0A48-3F4E-4408-BD59-C4EAF429B29D}" presName="parentTextArrow" presStyleLbl="node1" presStyleIdx="1" presStyleCnt="7"/>
      <dgm:spPr/>
    </dgm:pt>
    <dgm:pt modelId="{CEFA09CC-05FE-48B4-ABC4-F34CB8C55612}" type="pres">
      <dgm:prSet presAssocID="{20A54307-07AA-4634-8586-58DFF7EDF6F1}" presName="sp" presStyleCnt="0"/>
      <dgm:spPr/>
    </dgm:pt>
    <dgm:pt modelId="{6932BB16-8F54-45B9-BED5-58D16C187AC0}" type="pres">
      <dgm:prSet presAssocID="{FE4F07D5-E302-4A1F-84DC-14209CAD8116}" presName="arrowAndChildren" presStyleCnt="0"/>
      <dgm:spPr/>
    </dgm:pt>
    <dgm:pt modelId="{84490609-40B9-4D91-A3B5-8F63220473AA}" type="pres">
      <dgm:prSet presAssocID="{FE4F07D5-E302-4A1F-84DC-14209CAD8116}" presName="parentTextArrow" presStyleLbl="node1" presStyleIdx="2" presStyleCnt="7"/>
      <dgm:spPr/>
    </dgm:pt>
    <dgm:pt modelId="{21F24227-8422-47F7-AD91-F5B92FE8BC15}" type="pres">
      <dgm:prSet presAssocID="{086AB2AC-918F-4E4F-97FD-6AAF3B398C39}" presName="sp" presStyleCnt="0"/>
      <dgm:spPr/>
    </dgm:pt>
    <dgm:pt modelId="{DE688EDC-8D7A-4A8F-BED5-D41C8D4A391C}" type="pres">
      <dgm:prSet presAssocID="{1D0535DA-18F8-4A15-9D09-A50C7C69EC10}" presName="arrowAndChildren" presStyleCnt="0"/>
      <dgm:spPr/>
    </dgm:pt>
    <dgm:pt modelId="{A3F5F6EF-59F6-4D2D-9487-C61A2FFF789D}" type="pres">
      <dgm:prSet presAssocID="{1D0535DA-18F8-4A15-9D09-A50C7C69EC10}" presName="parentTextArrow" presStyleLbl="node1" presStyleIdx="3" presStyleCnt="7"/>
      <dgm:spPr/>
    </dgm:pt>
    <dgm:pt modelId="{79DFEBD7-7003-4141-94E0-253BCBBFEE0B}" type="pres">
      <dgm:prSet presAssocID="{E3670391-2C5F-42E9-8905-FCAEC1114B8A}" presName="sp" presStyleCnt="0"/>
      <dgm:spPr/>
    </dgm:pt>
    <dgm:pt modelId="{BD4C60AC-F1EB-4DC8-8D3E-839409DEC7A1}" type="pres">
      <dgm:prSet presAssocID="{79D89791-02DB-4B04-9137-E3E8ADC7F12D}" presName="arrowAndChildren" presStyleCnt="0"/>
      <dgm:spPr/>
    </dgm:pt>
    <dgm:pt modelId="{FEF16B76-78C8-4ABF-B11E-98E95C29C3FD}" type="pres">
      <dgm:prSet presAssocID="{79D89791-02DB-4B04-9137-E3E8ADC7F12D}" presName="parentTextArrow" presStyleLbl="node1" presStyleIdx="4" presStyleCnt="7"/>
      <dgm:spPr/>
    </dgm:pt>
    <dgm:pt modelId="{DDDCDDC4-095B-4CBB-B9FB-C923C21E80B8}" type="pres">
      <dgm:prSet presAssocID="{B628D2F6-84EC-4F71-96F9-832B9C9A4A2A}" presName="sp" presStyleCnt="0"/>
      <dgm:spPr/>
    </dgm:pt>
    <dgm:pt modelId="{664638BC-020F-4C5A-8F2C-51261E350716}" type="pres">
      <dgm:prSet presAssocID="{55C896EC-9B4A-40E5-BCEC-262C5EEB3139}" presName="arrowAndChildren" presStyleCnt="0"/>
      <dgm:spPr/>
    </dgm:pt>
    <dgm:pt modelId="{DD6A6709-37C2-4AE3-8357-4D80FFE6AD1C}" type="pres">
      <dgm:prSet presAssocID="{55C896EC-9B4A-40E5-BCEC-262C5EEB3139}" presName="parentTextArrow" presStyleLbl="node1" presStyleIdx="5" presStyleCnt="7"/>
      <dgm:spPr/>
    </dgm:pt>
    <dgm:pt modelId="{DDCDCCF8-21ED-4AD9-8983-1D709DECD340}" type="pres">
      <dgm:prSet presAssocID="{3CE6FA8D-C370-4CCA-869E-48806B0D4C7B}" presName="sp" presStyleCnt="0"/>
      <dgm:spPr/>
    </dgm:pt>
    <dgm:pt modelId="{5FDEC567-2393-450E-824C-FE1F7DB6B6D6}" type="pres">
      <dgm:prSet presAssocID="{E3393D4F-6B94-42A7-AE67-AD1964499550}" presName="arrowAndChildren" presStyleCnt="0"/>
      <dgm:spPr/>
    </dgm:pt>
    <dgm:pt modelId="{C8EEB266-408A-4B2D-B617-6846C9F2831F}" type="pres">
      <dgm:prSet presAssocID="{E3393D4F-6B94-42A7-AE67-AD1964499550}" presName="parentTextArrow" presStyleLbl="node1" presStyleIdx="6" presStyleCnt="7"/>
      <dgm:spPr/>
    </dgm:pt>
  </dgm:ptLst>
  <dgm:cxnLst>
    <dgm:cxn modelId="{1F5D4503-5F42-4E7C-A362-C752722A178B}" type="presOf" srcId="{252CCDCA-F54A-4BC3-969B-333B162DD550}" destId="{34083B3E-5900-4148-9451-7F041E987089}" srcOrd="0" destOrd="0" presId="urn:microsoft.com/office/officeart/2005/8/layout/process4"/>
    <dgm:cxn modelId="{6092581F-8C04-4B76-A602-ABFE305A91EC}" srcId="{3CB55DE1-DB87-4A99-8E53-B03E5B62750B}" destId="{DECD0A48-3F4E-4408-BD59-C4EAF429B29D}" srcOrd="5" destOrd="0" parTransId="{DF89CBA2-18E8-4C1B-A08E-D90D729D5296}" sibTransId="{81960211-951E-4EE7-B9AB-E2478F970907}"/>
    <dgm:cxn modelId="{688FA630-2531-488E-A7EA-A7CF5A025921}" srcId="{3CB55DE1-DB87-4A99-8E53-B03E5B62750B}" destId="{79D89791-02DB-4B04-9137-E3E8ADC7F12D}" srcOrd="2" destOrd="0" parTransId="{7B2BEF0B-AAB0-4B82-90E7-D0AABC075240}" sibTransId="{E3670391-2C5F-42E9-8905-FCAEC1114B8A}"/>
    <dgm:cxn modelId="{327DC53B-424D-436A-8C3B-CDA562A9FBE4}" type="presOf" srcId="{1D0535DA-18F8-4A15-9D09-A50C7C69EC10}" destId="{A3F5F6EF-59F6-4D2D-9487-C61A2FFF789D}" srcOrd="0" destOrd="0" presId="urn:microsoft.com/office/officeart/2005/8/layout/process4"/>
    <dgm:cxn modelId="{CB22575B-FC3B-44A0-AA57-6133D5A10B27}" type="presOf" srcId="{E3393D4F-6B94-42A7-AE67-AD1964499550}" destId="{C8EEB266-408A-4B2D-B617-6846C9F2831F}" srcOrd="0" destOrd="0" presId="urn:microsoft.com/office/officeart/2005/8/layout/process4"/>
    <dgm:cxn modelId="{4F02715D-3508-4EF0-BF61-68BA107AE19C}" srcId="{3CB55DE1-DB87-4A99-8E53-B03E5B62750B}" destId="{E3393D4F-6B94-42A7-AE67-AD1964499550}" srcOrd="0" destOrd="0" parTransId="{A4C8CE79-AEEF-44FC-8034-0D15E9C00EDE}" sibTransId="{3CE6FA8D-C370-4CCA-869E-48806B0D4C7B}"/>
    <dgm:cxn modelId="{7EF17D65-905C-45CC-8CEA-7028F1CD7853}" srcId="{3CB55DE1-DB87-4A99-8E53-B03E5B62750B}" destId="{55C896EC-9B4A-40E5-BCEC-262C5EEB3139}" srcOrd="1" destOrd="0" parTransId="{80A0F016-7B3E-4C06-AAAD-28C244D1846A}" sibTransId="{B628D2F6-84EC-4F71-96F9-832B9C9A4A2A}"/>
    <dgm:cxn modelId="{3261F266-E03B-4EE0-B700-08B93E43BAA7}" srcId="{3CB55DE1-DB87-4A99-8E53-B03E5B62750B}" destId="{FE4F07D5-E302-4A1F-84DC-14209CAD8116}" srcOrd="4" destOrd="0" parTransId="{94ED2244-8479-4306-86ED-49FC4CC14EA9}" sibTransId="{20A54307-07AA-4634-8586-58DFF7EDF6F1}"/>
    <dgm:cxn modelId="{08EC8E58-C038-442C-BAA6-37C07AB3CECC}" type="presOf" srcId="{79D89791-02DB-4B04-9137-E3E8ADC7F12D}" destId="{FEF16B76-78C8-4ABF-B11E-98E95C29C3FD}" srcOrd="0" destOrd="0" presId="urn:microsoft.com/office/officeart/2005/8/layout/process4"/>
    <dgm:cxn modelId="{BCD3759D-0AA2-4D62-B8FE-00672C25714C}" type="presOf" srcId="{DECD0A48-3F4E-4408-BD59-C4EAF429B29D}" destId="{6ED16B48-0FAD-4CF6-B1D5-96053B0B584E}" srcOrd="0" destOrd="0" presId="urn:microsoft.com/office/officeart/2005/8/layout/process4"/>
    <dgm:cxn modelId="{60568FC0-6212-4EE1-ADE8-C4D24D9AE1F1}" type="presOf" srcId="{FE4F07D5-E302-4A1F-84DC-14209CAD8116}" destId="{84490609-40B9-4D91-A3B5-8F63220473AA}" srcOrd="0" destOrd="0" presId="urn:microsoft.com/office/officeart/2005/8/layout/process4"/>
    <dgm:cxn modelId="{355305D9-F026-431C-9257-936151195E6F}" srcId="{3CB55DE1-DB87-4A99-8E53-B03E5B62750B}" destId="{252CCDCA-F54A-4BC3-969B-333B162DD550}" srcOrd="6" destOrd="0" parTransId="{F8B21154-8876-4D0E-BCF0-A32FD365F23C}" sibTransId="{84D89769-9D59-47BE-8490-6B692D6C6D99}"/>
    <dgm:cxn modelId="{2406E5DE-E240-4422-BE07-1962504598C4}" type="presOf" srcId="{3CB55DE1-DB87-4A99-8E53-B03E5B62750B}" destId="{1314FFE4-FF94-40D6-8E87-1B0DECFD98CA}" srcOrd="0" destOrd="0" presId="urn:microsoft.com/office/officeart/2005/8/layout/process4"/>
    <dgm:cxn modelId="{5F1F59E7-4AF6-4EA3-870C-4C1383982DC3}" type="presOf" srcId="{55C896EC-9B4A-40E5-BCEC-262C5EEB3139}" destId="{DD6A6709-37C2-4AE3-8357-4D80FFE6AD1C}" srcOrd="0" destOrd="0" presId="urn:microsoft.com/office/officeart/2005/8/layout/process4"/>
    <dgm:cxn modelId="{C26709EA-C993-43BB-B347-16EEFCC036C1}" srcId="{3CB55DE1-DB87-4A99-8E53-B03E5B62750B}" destId="{1D0535DA-18F8-4A15-9D09-A50C7C69EC10}" srcOrd="3" destOrd="0" parTransId="{C93A7231-F1AC-4CD1-BAFD-E0A969814F96}" sibTransId="{086AB2AC-918F-4E4F-97FD-6AAF3B398C39}"/>
    <dgm:cxn modelId="{6B701324-CFE9-4D0C-A1E9-09BB8F2200B7}" type="presParOf" srcId="{1314FFE4-FF94-40D6-8E87-1B0DECFD98CA}" destId="{5CB3A4F7-FBC0-45F6-B1FE-874CC504BA9F}" srcOrd="0" destOrd="0" presId="urn:microsoft.com/office/officeart/2005/8/layout/process4"/>
    <dgm:cxn modelId="{A7D85E7A-D9D3-42A2-B27C-7C0CDB722A8A}" type="presParOf" srcId="{5CB3A4F7-FBC0-45F6-B1FE-874CC504BA9F}" destId="{34083B3E-5900-4148-9451-7F041E987089}" srcOrd="0" destOrd="0" presId="urn:microsoft.com/office/officeart/2005/8/layout/process4"/>
    <dgm:cxn modelId="{428E68FA-CB30-48A4-B62F-3EC8B9CEA5AF}" type="presParOf" srcId="{1314FFE4-FF94-40D6-8E87-1B0DECFD98CA}" destId="{DA934BF7-07F4-43D3-85E0-5BC433705BD9}" srcOrd="1" destOrd="0" presId="urn:microsoft.com/office/officeart/2005/8/layout/process4"/>
    <dgm:cxn modelId="{D8F34F57-5F5F-49EB-BA84-A90A6253CFC2}" type="presParOf" srcId="{1314FFE4-FF94-40D6-8E87-1B0DECFD98CA}" destId="{A82ACDB4-516E-416A-B485-4753698F3C04}" srcOrd="2" destOrd="0" presId="urn:microsoft.com/office/officeart/2005/8/layout/process4"/>
    <dgm:cxn modelId="{81D7834F-FA19-4CB0-B709-2FF1C4232A73}" type="presParOf" srcId="{A82ACDB4-516E-416A-B485-4753698F3C04}" destId="{6ED16B48-0FAD-4CF6-B1D5-96053B0B584E}" srcOrd="0" destOrd="0" presId="urn:microsoft.com/office/officeart/2005/8/layout/process4"/>
    <dgm:cxn modelId="{327EF3CD-5475-4A96-AABD-6EC3101CBB18}" type="presParOf" srcId="{1314FFE4-FF94-40D6-8E87-1B0DECFD98CA}" destId="{CEFA09CC-05FE-48B4-ABC4-F34CB8C55612}" srcOrd="3" destOrd="0" presId="urn:microsoft.com/office/officeart/2005/8/layout/process4"/>
    <dgm:cxn modelId="{6BA67A03-539F-4EB7-8E22-C8F457CCE326}" type="presParOf" srcId="{1314FFE4-FF94-40D6-8E87-1B0DECFD98CA}" destId="{6932BB16-8F54-45B9-BED5-58D16C187AC0}" srcOrd="4" destOrd="0" presId="urn:microsoft.com/office/officeart/2005/8/layout/process4"/>
    <dgm:cxn modelId="{45ECC890-CEA9-4533-8568-CEBC7372F367}" type="presParOf" srcId="{6932BB16-8F54-45B9-BED5-58D16C187AC0}" destId="{84490609-40B9-4D91-A3B5-8F63220473AA}" srcOrd="0" destOrd="0" presId="urn:microsoft.com/office/officeart/2005/8/layout/process4"/>
    <dgm:cxn modelId="{7EF7EDD6-274F-42E7-8468-8BDA1889DCE0}" type="presParOf" srcId="{1314FFE4-FF94-40D6-8E87-1B0DECFD98CA}" destId="{21F24227-8422-47F7-AD91-F5B92FE8BC15}" srcOrd="5" destOrd="0" presId="urn:microsoft.com/office/officeart/2005/8/layout/process4"/>
    <dgm:cxn modelId="{AB736F2D-B445-4636-A631-0AED969DEFA8}" type="presParOf" srcId="{1314FFE4-FF94-40D6-8E87-1B0DECFD98CA}" destId="{DE688EDC-8D7A-4A8F-BED5-D41C8D4A391C}" srcOrd="6" destOrd="0" presId="urn:microsoft.com/office/officeart/2005/8/layout/process4"/>
    <dgm:cxn modelId="{20DC220B-C385-44FB-A6A1-30EE01FBFDE7}" type="presParOf" srcId="{DE688EDC-8D7A-4A8F-BED5-D41C8D4A391C}" destId="{A3F5F6EF-59F6-4D2D-9487-C61A2FFF789D}" srcOrd="0" destOrd="0" presId="urn:microsoft.com/office/officeart/2005/8/layout/process4"/>
    <dgm:cxn modelId="{B94C1E87-3653-4E0E-8645-8C240A491F11}" type="presParOf" srcId="{1314FFE4-FF94-40D6-8E87-1B0DECFD98CA}" destId="{79DFEBD7-7003-4141-94E0-253BCBBFEE0B}" srcOrd="7" destOrd="0" presId="urn:microsoft.com/office/officeart/2005/8/layout/process4"/>
    <dgm:cxn modelId="{2827B6CE-1A77-4044-A9C1-02F38CE38C38}" type="presParOf" srcId="{1314FFE4-FF94-40D6-8E87-1B0DECFD98CA}" destId="{BD4C60AC-F1EB-4DC8-8D3E-839409DEC7A1}" srcOrd="8" destOrd="0" presId="urn:microsoft.com/office/officeart/2005/8/layout/process4"/>
    <dgm:cxn modelId="{8C72FD97-B675-4D29-B159-BCB43BB7A868}" type="presParOf" srcId="{BD4C60AC-F1EB-4DC8-8D3E-839409DEC7A1}" destId="{FEF16B76-78C8-4ABF-B11E-98E95C29C3FD}" srcOrd="0" destOrd="0" presId="urn:microsoft.com/office/officeart/2005/8/layout/process4"/>
    <dgm:cxn modelId="{75AAA11B-EF4E-45A4-8CD3-B5C337E75CF9}" type="presParOf" srcId="{1314FFE4-FF94-40D6-8E87-1B0DECFD98CA}" destId="{DDDCDDC4-095B-4CBB-B9FB-C923C21E80B8}" srcOrd="9" destOrd="0" presId="urn:microsoft.com/office/officeart/2005/8/layout/process4"/>
    <dgm:cxn modelId="{1AA2DEEF-07D0-4562-A91E-5476F9ED7A13}" type="presParOf" srcId="{1314FFE4-FF94-40D6-8E87-1B0DECFD98CA}" destId="{664638BC-020F-4C5A-8F2C-51261E350716}" srcOrd="10" destOrd="0" presId="urn:microsoft.com/office/officeart/2005/8/layout/process4"/>
    <dgm:cxn modelId="{0B1967B2-9EE7-466E-8AB0-16750288D4A5}" type="presParOf" srcId="{664638BC-020F-4C5A-8F2C-51261E350716}" destId="{DD6A6709-37C2-4AE3-8357-4D80FFE6AD1C}" srcOrd="0" destOrd="0" presId="urn:microsoft.com/office/officeart/2005/8/layout/process4"/>
    <dgm:cxn modelId="{30710A7F-7042-4CED-A6DF-9C2A187E465E}" type="presParOf" srcId="{1314FFE4-FF94-40D6-8E87-1B0DECFD98CA}" destId="{DDCDCCF8-21ED-4AD9-8983-1D709DECD340}" srcOrd="11" destOrd="0" presId="urn:microsoft.com/office/officeart/2005/8/layout/process4"/>
    <dgm:cxn modelId="{553188E5-170C-47F6-800D-B095CD5CFCB1}" type="presParOf" srcId="{1314FFE4-FF94-40D6-8E87-1B0DECFD98CA}" destId="{5FDEC567-2393-450E-824C-FE1F7DB6B6D6}" srcOrd="12" destOrd="0" presId="urn:microsoft.com/office/officeart/2005/8/layout/process4"/>
    <dgm:cxn modelId="{7CAB9FAB-830C-42C0-BF49-FD1883ADDB0D}" type="presParOf" srcId="{5FDEC567-2393-450E-824C-FE1F7DB6B6D6}" destId="{C8EEB266-408A-4B2D-B617-6846C9F2831F}" srcOrd="0" destOrd="0" presId="urn:microsoft.com/office/officeart/2005/8/layout/process4"/>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1E49C-098E-4C67-B084-8B0F614F0235}">
      <dsp:nvSpPr>
        <dsp:cNvPr id="0" name=""/>
        <dsp:cNvSpPr/>
      </dsp:nvSpPr>
      <dsp:spPr>
        <a:xfrm>
          <a:off x="0" y="3890843"/>
          <a:ext cx="11238945" cy="425772"/>
        </a:xfrm>
        <a:prstGeom prst="rec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Click “Commit changes” or “Propose changes” to save.</a:t>
          </a:r>
        </a:p>
      </dsp:txBody>
      <dsp:txXfrm>
        <a:off x="0" y="3890843"/>
        <a:ext cx="11238945" cy="425772"/>
      </dsp:txXfrm>
    </dsp:sp>
    <dsp:sp modelId="{768B613F-3B5A-4A7E-AD9B-A3AA17D400DF}">
      <dsp:nvSpPr>
        <dsp:cNvPr id="0" name=""/>
        <dsp:cNvSpPr/>
      </dsp:nvSpPr>
      <dsp:spPr>
        <a:xfrm rot="10800000">
          <a:off x="0" y="3242391"/>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Choose whether to commit to the current branch or create a new branch.</a:t>
          </a:r>
        </a:p>
      </dsp:txBody>
      <dsp:txXfrm rot="10800000">
        <a:off x="0" y="3242391"/>
        <a:ext cx="11238945" cy="425494"/>
      </dsp:txXfrm>
    </dsp:sp>
    <dsp:sp modelId="{1DAA95A2-629B-4ABC-977C-35F6432D7193}">
      <dsp:nvSpPr>
        <dsp:cNvPr id="0" name=""/>
        <dsp:cNvSpPr/>
      </dsp:nvSpPr>
      <dsp:spPr>
        <a:xfrm rot="10800000">
          <a:off x="0" y="2593939"/>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Write a short and meaningful commit message.</a:t>
          </a:r>
        </a:p>
      </dsp:txBody>
      <dsp:txXfrm rot="10800000">
        <a:off x="0" y="2593939"/>
        <a:ext cx="11238945" cy="425494"/>
      </dsp:txXfrm>
    </dsp:sp>
    <dsp:sp modelId="{7F30510D-10BC-4460-8DCB-D59799924CD5}">
      <dsp:nvSpPr>
        <dsp:cNvPr id="0" name=""/>
        <dsp:cNvSpPr/>
      </dsp:nvSpPr>
      <dsp:spPr>
        <a:xfrm rot="10800000">
          <a:off x="0" y="1945487"/>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Use “Preview” or “Show diff” to check modifications.</a:t>
          </a:r>
        </a:p>
      </dsp:txBody>
      <dsp:txXfrm rot="10800000">
        <a:off x="0" y="1945487"/>
        <a:ext cx="11238945" cy="425494"/>
      </dsp:txXfrm>
    </dsp:sp>
    <dsp:sp modelId="{0E5E0288-462B-44C7-888E-467D1700CDCE}">
      <dsp:nvSpPr>
        <dsp:cNvPr id="0" name=""/>
        <dsp:cNvSpPr/>
      </dsp:nvSpPr>
      <dsp:spPr>
        <a:xfrm rot="10800000">
          <a:off x="0" y="1297034"/>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Add or update content in the file and review changes.</a:t>
          </a:r>
        </a:p>
      </dsp:txBody>
      <dsp:txXfrm rot="10800000">
        <a:off x="0" y="1297034"/>
        <a:ext cx="11238945" cy="425494"/>
      </dsp:txXfrm>
    </dsp:sp>
    <dsp:sp modelId="{AFF1ED63-097A-40CA-AC66-2FE6648E5B75}">
      <dsp:nvSpPr>
        <dsp:cNvPr id="0" name=""/>
        <dsp:cNvSpPr/>
      </dsp:nvSpPr>
      <dsp:spPr>
        <a:xfrm rot="10800000">
          <a:off x="0" y="648582"/>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Click on the edit option in the upper right corner.</a:t>
          </a:r>
        </a:p>
      </dsp:txBody>
      <dsp:txXfrm rot="10800000">
        <a:off x="0" y="648582"/>
        <a:ext cx="11238945" cy="425494"/>
      </dsp:txXfrm>
    </dsp:sp>
    <dsp:sp modelId="{AED68285-3AF3-4B36-8149-FEB914383189}">
      <dsp:nvSpPr>
        <dsp:cNvPr id="0" name=""/>
        <dsp:cNvSpPr/>
      </dsp:nvSpPr>
      <dsp:spPr>
        <a:xfrm rot="10800000">
          <a:off x="0" y="130"/>
          <a:ext cx="11238945" cy="654838"/>
        </a:xfrm>
        <a:prstGeom prst="upArrowCallout">
          <a:avLst/>
        </a:prstGeom>
        <a:solidFill>
          <a:srgbClr val="0070C0"/>
        </a:solidFill>
        <a:ln w="127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Arial" panose="020B0604020202020204" pitchFamily="34" charset="0"/>
              <a:cs typeface="Arial" panose="020B0604020202020204" pitchFamily="34" charset="0"/>
            </a:rPr>
            <a:t>Open your repository and select the README.md file.</a:t>
          </a:r>
        </a:p>
      </dsp:txBody>
      <dsp:txXfrm rot="10800000">
        <a:off x="0" y="130"/>
        <a:ext cx="11238945" cy="425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83B3E-5900-4148-9451-7F041E987089}">
      <dsp:nvSpPr>
        <dsp:cNvPr id="0" name=""/>
        <dsp:cNvSpPr/>
      </dsp:nvSpPr>
      <dsp:spPr>
        <a:xfrm>
          <a:off x="0" y="3890843"/>
          <a:ext cx="11238945" cy="42577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Use the dashboard to deploy new apps or manage existing apps.</a:t>
          </a:r>
        </a:p>
      </dsp:txBody>
      <dsp:txXfrm>
        <a:off x="0" y="3890843"/>
        <a:ext cx="11238945" cy="425772"/>
      </dsp:txXfrm>
    </dsp:sp>
    <dsp:sp modelId="{6ED16B48-0FAD-4CF6-B1D5-96053B0B584E}">
      <dsp:nvSpPr>
        <dsp:cNvPr id="0" name=""/>
        <dsp:cNvSpPr/>
      </dsp:nvSpPr>
      <dsp:spPr>
        <a:xfrm rot="10800000">
          <a:off x="0" y="3242391"/>
          <a:ext cx="11238945" cy="654838"/>
        </a:xfrm>
        <a:prstGeom prst="upArrowCallou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Access </a:t>
          </a:r>
          <a:r>
            <a:rPr lang="en-US" sz="1800" kern="1200" dirty="0" err="1">
              <a:latin typeface="Arial" panose="020B0604020202020204" pitchFamily="34" charset="0"/>
              <a:cs typeface="Arial" panose="020B0604020202020204" pitchFamily="34" charset="0"/>
            </a:rPr>
            <a:t>Streamlit</a:t>
          </a:r>
          <a:r>
            <a:rPr lang="en-US" sz="1800" kern="1200" dirty="0">
              <a:latin typeface="Arial" panose="020B0604020202020204" pitchFamily="34" charset="0"/>
              <a:cs typeface="Arial" panose="020B0604020202020204" pitchFamily="34" charset="0"/>
            </a:rPr>
            <a:t> dashboard after verification.</a:t>
          </a:r>
        </a:p>
      </dsp:txBody>
      <dsp:txXfrm rot="10800000">
        <a:off x="0" y="3242391"/>
        <a:ext cx="11238945" cy="425494"/>
      </dsp:txXfrm>
    </dsp:sp>
    <dsp:sp modelId="{84490609-40B9-4D91-A3B5-8F63220473AA}">
      <dsp:nvSpPr>
        <dsp:cNvPr id="0" name=""/>
        <dsp:cNvSpPr/>
      </dsp:nvSpPr>
      <dsp:spPr>
        <a:xfrm rot="10800000">
          <a:off x="0" y="2593939"/>
          <a:ext cx="11238945" cy="654838"/>
        </a:xfrm>
        <a:prstGeom prst="upArrowCallou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Complete profile setup and confirm email.</a:t>
          </a:r>
        </a:p>
      </dsp:txBody>
      <dsp:txXfrm rot="10800000">
        <a:off x="0" y="2593939"/>
        <a:ext cx="11238945" cy="425494"/>
      </dsp:txXfrm>
    </dsp:sp>
    <dsp:sp modelId="{A3F5F6EF-59F6-4D2D-9487-C61A2FFF789D}">
      <dsp:nvSpPr>
        <dsp:cNvPr id="0" name=""/>
        <dsp:cNvSpPr/>
      </dsp:nvSpPr>
      <dsp:spPr>
        <a:xfrm rot="10800000">
          <a:off x="0" y="1945487"/>
          <a:ext cx="11238945" cy="654838"/>
        </a:xfrm>
        <a:prstGeom prst="upArrowCallou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Authorize </a:t>
          </a:r>
          <a:r>
            <a:rPr lang="en-US" sz="1800" kern="1200" dirty="0" err="1">
              <a:latin typeface="Arial" panose="020B0604020202020204" pitchFamily="34" charset="0"/>
              <a:cs typeface="Arial" panose="020B0604020202020204" pitchFamily="34" charset="0"/>
            </a:rPr>
            <a:t>Streamlit</a:t>
          </a:r>
          <a:r>
            <a:rPr lang="en-US" sz="1800" kern="1200" dirty="0">
              <a:latin typeface="Arial" panose="020B0604020202020204" pitchFamily="34" charset="0"/>
              <a:cs typeface="Arial" panose="020B0604020202020204" pitchFamily="34" charset="0"/>
            </a:rPr>
            <a:t> if using GitHub or Google.</a:t>
          </a:r>
        </a:p>
      </dsp:txBody>
      <dsp:txXfrm rot="10800000">
        <a:off x="0" y="1945487"/>
        <a:ext cx="11238945" cy="425494"/>
      </dsp:txXfrm>
    </dsp:sp>
    <dsp:sp modelId="{FEF16B76-78C8-4ABF-B11E-98E95C29C3FD}">
      <dsp:nvSpPr>
        <dsp:cNvPr id="0" name=""/>
        <dsp:cNvSpPr/>
      </dsp:nvSpPr>
      <dsp:spPr>
        <a:xfrm rot="10800000">
          <a:off x="0" y="1297034"/>
          <a:ext cx="11238945" cy="654838"/>
        </a:xfrm>
        <a:prstGeom prst="upArrowCallou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Choose a sign-up method: GitHub, Google, or Email/Password.</a:t>
          </a:r>
        </a:p>
      </dsp:txBody>
      <dsp:txXfrm rot="10800000">
        <a:off x="0" y="1297034"/>
        <a:ext cx="11238945" cy="425494"/>
      </dsp:txXfrm>
    </dsp:sp>
    <dsp:sp modelId="{DD6A6709-37C2-4AE3-8357-4D80FFE6AD1C}">
      <dsp:nvSpPr>
        <dsp:cNvPr id="0" name=""/>
        <dsp:cNvSpPr/>
      </dsp:nvSpPr>
      <dsp:spPr>
        <a:xfrm rot="10800000">
          <a:off x="0" y="648582"/>
          <a:ext cx="11238945" cy="654838"/>
        </a:xfrm>
        <a:prstGeom prst="upArrowCallou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Click on “Sign up” if you are visiting for the first time.</a:t>
          </a:r>
        </a:p>
      </dsp:txBody>
      <dsp:txXfrm rot="10800000">
        <a:off x="0" y="648582"/>
        <a:ext cx="11238945" cy="425494"/>
      </dsp:txXfrm>
    </dsp:sp>
    <dsp:sp modelId="{C8EEB266-408A-4B2D-B617-6846C9F2831F}">
      <dsp:nvSpPr>
        <dsp:cNvPr id="0" name=""/>
        <dsp:cNvSpPr/>
      </dsp:nvSpPr>
      <dsp:spPr>
        <a:xfrm rot="10800000">
          <a:off x="0" y="130"/>
          <a:ext cx="11238945" cy="654838"/>
        </a:xfrm>
        <a:prstGeom prst="upArrowCallou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Open a web browser and visit https://streamlit.io/cloud or https://share.streamlit.io/.</a:t>
          </a:r>
        </a:p>
      </dsp:txBody>
      <dsp:txXfrm rot="10800000">
        <a:off x="0" y="130"/>
        <a:ext cx="11238945" cy="4254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ADAD7-F2D7-48B4-896D-80625584E88D}" type="datetimeFigureOut">
              <a:rPr lang="en-IN" smtClean="0"/>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87AB6-0C90-4C13-BFEE-4EBE8F3CA032}" type="slidenum">
              <a:rPr lang="en-IN" smtClean="0"/>
              <a:t>‹#›</a:t>
            </a:fld>
            <a:endParaRPr lang="en-IN"/>
          </a:p>
        </p:txBody>
      </p:sp>
    </p:spTree>
    <p:extLst>
      <p:ext uri="{BB962C8B-B14F-4D97-AF65-F5344CB8AC3E}">
        <p14:creationId xmlns:p14="http://schemas.microsoft.com/office/powerpoint/2010/main" val="7087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username/repositoryname%E2%80%9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control is a method that allows developers to record changes made to files so that they can go back to previous versions if needed. It is similar to maintaining a detailed record of how a document or a code file changes over time. This concept is very important when working on software projects that involve many files and frequent updates.</a:t>
            </a:r>
          </a:p>
          <a:p>
            <a:pPr marL="171450" indent="-171450">
              <a:buFont typeface="Arial" panose="020B0604020202020204" pitchFamily="34" charset="0"/>
              <a:buChar char="•"/>
            </a:pPr>
            <a:r>
              <a:rPr lang="en-US" dirty="0" err="1"/>
              <a:t>Git</a:t>
            </a:r>
            <a:r>
              <a:rPr lang="en-US" dirty="0"/>
              <a:t> is a tool that provides distributed version control. This means that every developer has a complete copy of the project history on their own computer. Developers can make changes locally and later synchronize these changes with a central repository. This way, even if there is a problem with the network or central server, the project history is safe on individual systems.</a:t>
            </a:r>
          </a:p>
          <a:p>
            <a:pPr marL="171450" indent="-171450">
              <a:buFont typeface="Arial" panose="020B0604020202020204" pitchFamily="34" charset="0"/>
              <a:buChar char="•"/>
            </a:pPr>
            <a:r>
              <a:rPr lang="en-US" dirty="0"/>
              <a:t>GitHub is a platform built on top of </a:t>
            </a:r>
            <a:r>
              <a:rPr lang="en-US" dirty="0" err="1"/>
              <a:t>Git</a:t>
            </a:r>
            <a:r>
              <a:rPr lang="en-US" dirty="0"/>
              <a:t>. It provides an online space where repositories can be stored and shared. It acts like a library of projects where developers can upload their code, and other developers can access it. GitHub is not </a:t>
            </a:r>
            <a:r>
              <a:rPr lang="en-US" dirty="0" err="1"/>
              <a:t>Git</a:t>
            </a:r>
            <a:r>
              <a:rPr lang="en-US" dirty="0"/>
              <a:t>, but it uses </a:t>
            </a:r>
            <a:r>
              <a:rPr lang="en-US" dirty="0" err="1"/>
              <a:t>Git</a:t>
            </a:r>
            <a:r>
              <a:rPr lang="en-US" dirty="0"/>
              <a:t> in the background to manage version control.</a:t>
            </a:r>
          </a:p>
          <a:p>
            <a:pPr marL="171450" indent="-171450">
              <a:buFont typeface="Arial" panose="020B0604020202020204" pitchFamily="34" charset="0"/>
              <a:buChar char="•"/>
            </a:pPr>
            <a:r>
              <a:rPr lang="en-US" dirty="0"/>
              <a:t>Collaboration is one of the most important features of GitHub. Multiple contributors can work on the same project at the same time without interfering with each other's work. Developers create separate branches for their changes. These branches can later be reviewed and merged with the main branch through a process known as a pull request.</a:t>
            </a:r>
          </a:p>
          <a:p>
            <a:r>
              <a:rPr lang="en-US" dirty="0"/>
              <a:t>These features of GitHub make it a preferred choice for teams working on programming projects, technical reports, research documentation, and other large documents that need controlled contributions from many people.</a:t>
            </a:r>
          </a:p>
        </p:txBody>
      </p:sp>
      <p:sp>
        <p:nvSpPr>
          <p:cNvPr id="4" name="Slide Number Placeholder 3"/>
          <p:cNvSpPr>
            <a:spLocks noGrp="1"/>
          </p:cNvSpPr>
          <p:nvPr>
            <p:ph type="sldNum" sz="quarter" idx="10"/>
          </p:nvPr>
        </p:nvSpPr>
        <p:spPr/>
        <p:txBody>
          <a:bodyPr/>
          <a:lstStyle/>
          <a:p>
            <a:fld id="{61387AB6-0C90-4C13-BFEE-4EBE8F3CA032}" type="slidenum">
              <a:rPr lang="en-IN" smtClean="0"/>
              <a:t>5</a:t>
            </a:fld>
            <a:endParaRPr lang="en-IN"/>
          </a:p>
        </p:txBody>
      </p:sp>
    </p:spTree>
    <p:extLst>
      <p:ext uri="{BB962C8B-B14F-4D97-AF65-F5344CB8AC3E}">
        <p14:creationId xmlns:p14="http://schemas.microsoft.com/office/powerpoint/2010/main" val="237259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14</a:t>
            </a:fld>
            <a:endParaRPr lang="en-IN"/>
          </a:p>
        </p:txBody>
      </p:sp>
    </p:spTree>
    <p:extLst>
      <p:ext uri="{BB962C8B-B14F-4D97-AF65-F5344CB8AC3E}">
        <p14:creationId xmlns:p14="http://schemas.microsoft.com/office/powerpoint/2010/main" val="2164491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15</a:t>
            </a:fld>
            <a:endParaRPr lang="en-IN"/>
          </a:p>
        </p:txBody>
      </p:sp>
    </p:spTree>
    <p:extLst>
      <p:ext uri="{BB962C8B-B14F-4D97-AF65-F5344CB8AC3E}">
        <p14:creationId xmlns:p14="http://schemas.microsoft.com/office/powerpoint/2010/main" val="1030423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16</a:t>
            </a:fld>
            <a:endParaRPr lang="en-IN"/>
          </a:p>
        </p:txBody>
      </p:sp>
    </p:spTree>
    <p:extLst>
      <p:ext uri="{BB962C8B-B14F-4D97-AF65-F5344CB8AC3E}">
        <p14:creationId xmlns:p14="http://schemas.microsoft.com/office/powerpoint/2010/main" val="42610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17</a:t>
            </a:fld>
            <a:endParaRPr lang="en-IN"/>
          </a:p>
        </p:txBody>
      </p:sp>
    </p:spTree>
    <p:extLst>
      <p:ext uri="{BB962C8B-B14F-4D97-AF65-F5344CB8AC3E}">
        <p14:creationId xmlns:p14="http://schemas.microsoft.com/office/powerpoint/2010/main" val="24812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18</a:t>
            </a:fld>
            <a:endParaRPr lang="en-IN"/>
          </a:p>
        </p:txBody>
      </p:sp>
    </p:spTree>
    <p:extLst>
      <p:ext uri="{BB962C8B-B14F-4D97-AF65-F5344CB8AC3E}">
        <p14:creationId xmlns:p14="http://schemas.microsoft.com/office/powerpoint/2010/main" val="1472663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19</a:t>
            </a:fld>
            <a:endParaRPr lang="en-IN"/>
          </a:p>
        </p:txBody>
      </p:sp>
    </p:spTree>
    <p:extLst>
      <p:ext uri="{BB962C8B-B14F-4D97-AF65-F5344CB8AC3E}">
        <p14:creationId xmlns:p14="http://schemas.microsoft.com/office/powerpoint/2010/main" val="363052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a:t>Streamlit</a:t>
            </a:r>
            <a:r>
              <a:rPr lang="en-US" dirty="0"/>
              <a:t> Community Cloud is a platform that allows you to host and share </a:t>
            </a:r>
            <a:r>
              <a:rPr lang="en-US" dirty="0" err="1"/>
              <a:t>Streamlit</a:t>
            </a:r>
            <a:r>
              <a:rPr lang="en-US" dirty="0"/>
              <a:t> applications online.</a:t>
            </a:r>
          </a:p>
          <a:p>
            <a:pPr marL="228600" indent="-228600">
              <a:buFont typeface="+mj-lt"/>
              <a:buAutoNum type="arabicPeriod"/>
            </a:pPr>
            <a:r>
              <a:rPr lang="en-US" dirty="0"/>
              <a:t>Before you can use the platform, you need to create an account. Open any web browser and go to the </a:t>
            </a:r>
            <a:r>
              <a:rPr lang="en-US" dirty="0" err="1"/>
              <a:t>Streamlit</a:t>
            </a:r>
            <a:r>
              <a:rPr lang="en-US" dirty="0"/>
              <a:t> Community Cloud website. The website will open a sign-in or sign-up page.</a:t>
            </a:r>
          </a:p>
          <a:p>
            <a:pPr marL="228600" indent="-228600">
              <a:buFont typeface="+mj-lt"/>
              <a:buAutoNum type="arabicPeriod"/>
            </a:pPr>
            <a:r>
              <a:rPr lang="en-US" dirty="0"/>
              <a:t>If you are using </a:t>
            </a:r>
            <a:r>
              <a:rPr lang="en-US" dirty="0" err="1"/>
              <a:t>Streamlit</a:t>
            </a:r>
            <a:r>
              <a:rPr lang="en-US" dirty="0"/>
              <a:t> Community Cloud for the first time, click on the “Sign up” button. There are different ways to sign up. You can sign up using your GitHub account, your Google account, or with an email and password combination if that option is available. It is recommended to use a GitHub account because </a:t>
            </a:r>
            <a:r>
              <a:rPr lang="en-US" dirty="0" err="1"/>
              <a:t>Streamlit</a:t>
            </a:r>
            <a:r>
              <a:rPr lang="en-US" dirty="0"/>
              <a:t> directly deploys apps from GitHub repositories.</a:t>
            </a:r>
          </a:p>
          <a:p>
            <a:pPr marL="228600" indent="-228600">
              <a:buFont typeface="+mj-lt"/>
              <a:buAutoNum type="arabicPeriod"/>
            </a:pPr>
            <a:r>
              <a:rPr lang="en-US" dirty="0"/>
              <a:t>When you select GitHub as the sign-up option, you will be redirected to GitHub to confirm your login. If you are already signed in to GitHub, it will ask you to authorize </a:t>
            </a:r>
            <a:r>
              <a:rPr lang="en-US" dirty="0" err="1"/>
              <a:t>Streamlit</a:t>
            </a:r>
            <a:r>
              <a:rPr lang="en-US" dirty="0"/>
              <a:t> to access your repositories.</a:t>
            </a:r>
          </a:p>
          <a:p>
            <a:pPr marL="228600" indent="-228600">
              <a:buFont typeface="+mj-lt"/>
              <a:buAutoNum type="arabicPeriod"/>
            </a:pPr>
            <a:r>
              <a:rPr lang="en-US" dirty="0"/>
              <a:t>Click on “Authorize </a:t>
            </a:r>
            <a:r>
              <a:rPr lang="en-US" dirty="0" err="1"/>
              <a:t>Streamlit</a:t>
            </a:r>
            <a:r>
              <a:rPr lang="en-US" dirty="0"/>
              <a:t>” to give permission. This step is necessary so that </a:t>
            </a:r>
            <a:r>
              <a:rPr lang="en-US" dirty="0" err="1"/>
              <a:t>Streamlit</a:t>
            </a:r>
            <a:r>
              <a:rPr lang="en-US" dirty="0"/>
              <a:t> can pull your application files from GitHub when you deploy them. Similarly, if you use a Google account, you will be redirected to a Google login page for authorization.</a:t>
            </a:r>
          </a:p>
          <a:p>
            <a:pPr marL="228600" indent="-228600">
              <a:buFont typeface="+mj-lt"/>
              <a:buAutoNum type="arabicPeriod"/>
            </a:pPr>
            <a:r>
              <a:rPr lang="en-US" dirty="0"/>
              <a:t>After authorization, you will be asked to complete your profile. This may include confirming your email address, setting a display name, and agreeing to the terms and conditions.</a:t>
            </a:r>
          </a:p>
          <a:p>
            <a:pPr marL="228600" indent="-228600">
              <a:buFont typeface="+mj-lt"/>
              <a:buAutoNum type="arabicPeriod"/>
            </a:pPr>
            <a:r>
              <a:rPr lang="en-US" dirty="0"/>
              <a:t>If the platform requires email verification, check your email inbox, open the verification mail sent by </a:t>
            </a:r>
            <a:r>
              <a:rPr lang="en-US" dirty="0" err="1"/>
              <a:t>Streamlit</a:t>
            </a:r>
            <a:r>
              <a:rPr lang="en-US" dirty="0"/>
              <a:t>, and click the verification link to confirm your account.</a:t>
            </a:r>
          </a:p>
          <a:p>
            <a:pPr marL="228600" indent="-228600">
              <a:buFont typeface="+mj-lt"/>
              <a:buAutoNum type="arabicPeriod"/>
            </a:pPr>
            <a:r>
              <a:rPr lang="en-US" dirty="0"/>
              <a:t>Once this process is completed, you will be redirected to the </a:t>
            </a:r>
            <a:r>
              <a:rPr lang="en-US" dirty="0" err="1"/>
              <a:t>Streamlit</a:t>
            </a:r>
            <a:r>
              <a:rPr lang="en-US" dirty="0"/>
              <a:t> dashboard. This dashboard is the main workspace where you can deploy new applications by linking a GitHub repository. You can also view, manage, and control access to your deployed applications from this dashboard.</a:t>
            </a:r>
          </a:p>
        </p:txBody>
      </p:sp>
      <p:sp>
        <p:nvSpPr>
          <p:cNvPr id="4" name="Slide Number Placeholder 3"/>
          <p:cNvSpPr>
            <a:spLocks noGrp="1"/>
          </p:cNvSpPr>
          <p:nvPr>
            <p:ph type="sldNum" sz="quarter" idx="10"/>
          </p:nvPr>
        </p:nvSpPr>
        <p:spPr/>
        <p:txBody>
          <a:bodyPr/>
          <a:lstStyle/>
          <a:p>
            <a:fld id="{61387AB6-0C90-4C13-BFEE-4EBE8F3CA032}" type="slidenum">
              <a:rPr lang="en-IN" smtClean="0"/>
              <a:t>20</a:t>
            </a:fld>
            <a:endParaRPr lang="en-IN"/>
          </a:p>
        </p:txBody>
      </p:sp>
    </p:spTree>
    <p:extLst>
      <p:ext uri="{BB962C8B-B14F-4D97-AF65-F5344CB8AC3E}">
        <p14:creationId xmlns:p14="http://schemas.microsoft.com/office/powerpoint/2010/main" val="278506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To deploy an application on </a:t>
            </a:r>
            <a:r>
              <a:rPr lang="en-US" dirty="0" err="1"/>
              <a:t>Streamlit</a:t>
            </a:r>
            <a:r>
              <a:rPr lang="en-US" dirty="0"/>
              <a:t> Community Cloud, it is very important to organize your project files properly.</a:t>
            </a:r>
          </a:p>
          <a:p>
            <a:pPr marL="228600" indent="-228600">
              <a:buFont typeface="+mj-lt"/>
              <a:buAutoNum type="arabicPeriod"/>
            </a:pPr>
            <a:r>
              <a:rPr lang="en-US" dirty="0"/>
              <a:t>The first step is to create a project folder on your computer. Give this folder a short and meaningful name so that you can easily identify it later. This folder will hold all files required for your </a:t>
            </a:r>
            <a:r>
              <a:rPr lang="en-US" dirty="0" err="1"/>
              <a:t>Streamlit</a:t>
            </a:r>
            <a:r>
              <a:rPr lang="en-US" dirty="0"/>
              <a:t> application.</a:t>
            </a:r>
          </a:p>
          <a:p>
            <a:pPr marL="228600" indent="-228600">
              <a:buFont typeface="+mj-lt"/>
              <a:buAutoNum type="arabicPeriod"/>
            </a:pPr>
            <a:r>
              <a:rPr lang="en-US" dirty="0"/>
              <a:t>Inside this folder, create your main Python file. This file should be named clearly, for example streamlit_app.py or app.py. </a:t>
            </a:r>
            <a:r>
              <a:rPr lang="en-US" dirty="0" err="1"/>
              <a:t>Streamlit</a:t>
            </a:r>
            <a:r>
              <a:rPr lang="en-US" dirty="0"/>
              <a:t> Community Cloud looks for this file while deploying, so it should be in the root of your project folder. All your </a:t>
            </a:r>
            <a:r>
              <a:rPr lang="en-US" dirty="0" err="1"/>
              <a:t>Streamlit</a:t>
            </a:r>
            <a:r>
              <a:rPr lang="en-US" dirty="0"/>
              <a:t> code, starting with import </a:t>
            </a:r>
            <a:r>
              <a:rPr lang="en-US" dirty="0" err="1"/>
              <a:t>streamlit</a:t>
            </a:r>
            <a:r>
              <a:rPr lang="en-US" dirty="0"/>
              <a:t> as </a:t>
            </a:r>
            <a:r>
              <a:rPr lang="en-US" dirty="0" err="1"/>
              <a:t>st</a:t>
            </a:r>
            <a:r>
              <a:rPr lang="en-US" dirty="0"/>
              <a:t>, should be written in this file.</a:t>
            </a:r>
          </a:p>
          <a:p>
            <a:pPr marL="228600" indent="-228600">
              <a:buFont typeface="+mj-lt"/>
              <a:buAutoNum type="arabicPeriod"/>
            </a:pPr>
            <a:r>
              <a:rPr lang="en-US" dirty="0"/>
              <a:t>The next important file is requirements.txt. This file tells </a:t>
            </a:r>
            <a:r>
              <a:rPr lang="en-US" dirty="0" err="1"/>
              <a:t>Streamlit</a:t>
            </a:r>
            <a:r>
              <a:rPr lang="en-US" dirty="0"/>
              <a:t> what Python libraries your application needs. Open a text editor, create a file named requirements.txt, and list the names of all required libraries one per line. For example, if your app uses </a:t>
            </a:r>
            <a:r>
              <a:rPr lang="en-US" dirty="0" err="1"/>
              <a:t>Streamlit</a:t>
            </a:r>
            <a:r>
              <a:rPr lang="en-US" dirty="0"/>
              <a:t>, pandas, and </a:t>
            </a:r>
            <a:r>
              <a:rPr lang="en-US" dirty="0" err="1"/>
              <a:t>matplotlib</a:t>
            </a:r>
            <a:r>
              <a:rPr lang="en-US" dirty="0"/>
              <a:t>, write:</a:t>
            </a:r>
            <a:r>
              <a:rPr lang="en-US" baseline="0" dirty="0"/>
              <a:t> </a:t>
            </a:r>
            <a:r>
              <a:rPr lang="en-US" dirty="0" err="1"/>
              <a:t>streamlit</a:t>
            </a:r>
            <a:r>
              <a:rPr lang="en-US" dirty="0"/>
              <a:t> pandas </a:t>
            </a:r>
            <a:r>
              <a:rPr lang="en-US" dirty="0" err="1"/>
              <a:t>matplotlib</a:t>
            </a:r>
            <a:r>
              <a:rPr lang="en-US" dirty="0"/>
              <a:t>.</a:t>
            </a:r>
            <a:r>
              <a:rPr lang="en-US" baseline="0" dirty="0"/>
              <a:t> </a:t>
            </a:r>
            <a:r>
              <a:rPr lang="en-US" dirty="0"/>
              <a:t>This file must also be in the root folder, at the same level as your main Python file.</a:t>
            </a:r>
          </a:p>
          <a:p>
            <a:pPr marL="228600" indent="-228600">
              <a:buFont typeface="+mj-lt"/>
              <a:buAutoNum type="arabicPeriod"/>
            </a:pPr>
            <a:r>
              <a:rPr lang="en-US" dirty="0"/>
              <a:t>If your application uses datasets, images, or configuration files, create additional subfolders such as data or images. Place the required files inside these subfolders to keep your project organized. Avoid keeping extra or unrelated files in the main folder.</a:t>
            </a:r>
          </a:p>
          <a:p>
            <a:pPr marL="228600" indent="-228600">
              <a:buFont typeface="+mj-lt"/>
              <a:buAutoNum type="arabicPeriod"/>
            </a:pPr>
            <a:r>
              <a:rPr lang="en-US" dirty="0"/>
              <a:t>You can also use version control for better management. To do this, open a terminal or command prompt in your project folder and initialize a </a:t>
            </a:r>
            <a:r>
              <a:rPr lang="en-US" dirty="0" err="1"/>
              <a:t>Git</a:t>
            </a:r>
            <a:r>
              <a:rPr lang="en-US" dirty="0"/>
              <a:t> repository. After making an initial commit, you can connect this local repository to a GitHub repository. Create a new repository on GitHub, copy its HTTPS link, and use </a:t>
            </a:r>
            <a:r>
              <a:rPr lang="en-US" dirty="0" err="1"/>
              <a:t>Git</a:t>
            </a:r>
            <a:r>
              <a:rPr lang="en-US" dirty="0"/>
              <a:t> commands to push your files. This will make your project available on GitHub.</a:t>
            </a:r>
          </a:p>
          <a:p>
            <a:pPr marL="228600" indent="-228600">
              <a:buFont typeface="+mj-lt"/>
              <a:buAutoNum type="arabicPeriod"/>
            </a:pPr>
            <a:r>
              <a:rPr lang="en-US" dirty="0"/>
              <a:t>On GitHub, check that your repository structure is correct. The main Python file and requirements.txt file must be directly visible in the root of the repository. Any datasets or images should be in their respective folders.</a:t>
            </a:r>
          </a:p>
          <a:p>
            <a:pPr marL="228600" indent="-228600">
              <a:buFont typeface="+mj-lt"/>
              <a:buAutoNum type="arabicPeriod"/>
            </a:pPr>
            <a:r>
              <a:rPr lang="en-US" dirty="0"/>
              <a:t>Once everything is ready, visit the </a:t>
            </a:r>
            <a:r>
              <a:rPr lang="en-US" dirty="0" err="1"/>
              <a:t>Streamlit</a:t>
            </a:r>
            <a:r>
              <a:rPr lang="en-US" dirty="0"/>
              <a:t> Community Cloud website and log in. From your dashboard, click “New app”. Select the repository where your files are stored, choose the main branch, and select the main Python file. Then click Deploy.</a:t>
            </a:r>
          </a:p>
        </p:txBody>
      </p:sp>
      <p:sp>
        <p:nvSpPr>
          <p:cNvPr id="4" name="Slide Number Placeholder 3"/>
          <p:cNvSpPr>
            <a:spLocks noGrp="1"/>
          </p:cNvSpPr>
          <p:nvPr>
            <p:ph type="sldNum" sz="quarter" idx="10"/>
          </p:nvPr>
        </p:nvSpPr>
        <p:spPr/>
        <p:txBody>
          <a:bodyPr/>
          <a:lstStyle/>
          <a:p>
            <a:fld id="{61387AB6-0C90-4C13-BFEE-4EBE8F3CA032}" type="slidenum">
              <a:rPr lang="en-IN" smtClean="0"/>
              <a:t>21</a:t>
            </a:fld>
            <a:endParaRPr lang="en-IN"/>
          </a:p>
        </p:txBody>
      </p:sp>
    </p:spTree>
    <p:extLst>
      <p:ext uri="{BB962C8B-B14F-4D97-AF65-F5344CB8AC3E}">
        <p14:creationId xmlns:p14="http://schemas.microsoft.com/office/powerpoint/2010/main" val="194568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E336-7C53-5C3C-43C7-5DD1EEE2C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DAE2E-1FFE-CED7-EA77-C0D6AFA3A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CEAA0-21DE-40D5-3B73-C7B8D4AAAD76}"/>
              </a:ext>
            </a:extLst>
          </p:cNvPr>
          <p:cNvSpPr>
            <a:spLocks noGrp="1"/>
          </p:cNvSpPr>
          <p:nvPr>
            <p:ph type="body" idx="1"/>
          </p:nvPr>
        </p:nvSpPr>
        <p:spPr/>
        <p:txBody>
          <a:bodyPr/>
          <a:lstStyle/>
          <a:p>
            <a:pPr marL="0" indent="0">
              <a:buFont typeface="+mj-lt"/>
              <a:buNone/>
            </a:pPr>
            <a:r>
              <a:rPr lang="en-US" dirty="0"/>
              <a:t>Once your </a:t>
            </a:r>
            <a:r>
              <a:rPr lang="en-US" dirty="0" err="1"/>
              <a:t>Streamlit</a:t>
            </a:r>
            <a:r>
              <a:rPr lang="en-US" dirty="0"/>
              <a:t> Community Cloud account is created and your project is ready on GitHub, the next step is to connect GitHub and deploy the application.</a:t>
            </a:r>
          </a:p>
          <a:p>
            <a:pPr marL="228600" indent="-228600">
              <a:buFont typeface="+mj-lt"/>
              <a:buAutoNum type="arabicPeriod"/>
            </a:pPr>
            <a:r>
              <a:rPr lang="en-US" dirty="0"/>
              <a:t>Begin by opening a web browser and visiting the </a:t>
            </a:r>
            <a:r>
              <a:rPr lang="en-US" dirty="0" err="1"/>
              <a:t>Streamlit</a:t>
            </a:r>
            <a:r>
              <a:rPr lang="en-US" dirty="0"/>
              <a:t> Community Cloud website. Click on the “Sign in” button and log in using the same method you used during account creation. Most users sign in with GitHub, but even if you signed up using Google, you will have the option to connect your GitHub account during this deployment process.</a:t>
            </a:r>
          </a:p>
          <a:p>
            <a:pPr marL="228600" indent="-228600">
              <a:buFont typeface="+mj-lt"/>
              <a:buAutoNum type="arabicPeriod"/>
            </a:pPr>
            <a:r>
              <a:rPr lang="en-US" dirty="0"/>
              <a:t>After signing in, click on the “New app” or “Deploy an app” button. If this is your first time deploying an application, </a:t>
            </a:r>
            <a:r>
              <a:rPr lang="en-US" dirty="0" err="1"/>
              <a:t>Streamlit</a:t>
            </a:r>
            <a:r>
              <a:rPr lang="en-US" dirty="0"/>
              <a:t> will ask you to connect to a GitHub account. Click on “Connect to GitHub”.</a:t>
            </a:r>
          </a:p>
          <a:p>
            <a:pPr marL="228600" indent="-228600">
              <a:buFont typeface="+mj-lt"/>
              <a:buAutoNum type="arabicPeriod"/>
            </a:pPr>
            <a:r>
              <a:rPr lang="en-US" dirty="0"/>
              <a:t>You will be redirected to the GitHub login page if you are not already logged in. Enter your GitHub username and password, and then GitHub will display a permissions screen. This screen shows what level of access </a:t>
            </a:r>
            <a:r>
              <a:rPr lang="en-US" dirty="0" err="1"/>
              <a:t>Streamlit</a:t>
            </a:r>
            <a:r>
              <a:rPr lang="en-US" dirty="0"/>
              <a:t> will have.</a:t>
            </a:r>
          </a:p>
          <a:p>
            <a:pPr marL="228600" indent="-228600">
              <a:buFont typeface="+mj-lt"/>
              <a:buAutoNum type="arabicPeriod"/>
            </a:pPr>
            <a:r>
              <a:rPr lang="en-US" dirty="0"/>
              <a:t>You can choose to allow </a:t>
            </a:r>
            <a:r>
              <a:rPr lang="en-US" dirty="0" err="1"/>
              <a:t>Streamlit</a:t>
            </a:r>
            <a:r>
              <a:rPr lang="en-US" dirty="0"/>
              <a:t> access to all of your repositories or to specific repositories only. It is recommended to allow access to only the repositories you want to deploy.</a:t>
            </a:r>
          </a:p>
          <a:p>
            <a:pPr marL="228600" indent="-228600">
              <a:buFont typeface="+mj-lt"/>
              <a:buAutoNum type="arabicPeriod"/>
            </a:pPr>
            <a:r>
              <a:rPr lang="en-US" dirty="0"/>
              <a:t>After authorizing </a:t>
            </a:r>
            <a:r>
              <a:rPr lang="en-US" dirty="0" err="1"/>
              <a:t>Streamlit</a:t>
            </a:r>
            <a:r>
              <a:rPr lang="en-US" dirty="0"/>
              <a:t>, you will be redirected back to the </a:t>
            </a:r>
            <a:r>
              <a:rPr lang="en-US" dirty="0" err="1"/>
              <a:t>Streamlit</a:t>
            </a:r>
            <a:r>
              <a:rPr lang="en-US" dirty="0"/>
              <a:t> dashboard. Now you will see a dropdown list showing your GitHub repositories. Select the repository that contains your </a:t>
            </a:r>
            <a:r>
              <a:rPr lang="en-US" dirty="0" err="1"/>
              <a:t>Streamlit</a:t>
            </a:r>
            <a:r>
              <a:rPr lang="en-US" dirty="0"/>
              <a:t> project files. Then choose the correct branch, which is usually named “main”, and specify the main Python file such as streamlit_app.py.</a:t>
            </a:r>
          </a:p>
          <a:p>
            <a:pPr marL="228600" indent="-228600">
              <a:buFont typeface="+mj-lt"/>
              <a:buAutoNum type="arabicPeriod"/>
            </a:pPr>
            <a:r>
              <a:rPr lang="en-US" dirty="0"/>
              <a:t>Click on the “Deploy” button to start the deployment. </a:t>
            </a:r>
            <a:r>
              <a:rPr lang="en-US" dirty="0" err="1"/>
              <a:t>Streamlit</a:t>
            </a:r>
            <a:r>
              <a:rPr lang="en-US" dirty="0"/>
              <a:t> will now use the code from your GitHub repository to set up the application online. This process might take a few minutes during the first deployment. Once the app is deployed, </a:t>
            </a:r>
            <a:r>
              <a:rPr lang="en-US" dirty="0" err="1"/>
              <a:t>Streamlit</a:t>
            </a:r>
            <a:r>
              <a:rPr lang="en-US" dirty="0"/>
              <a:t> will remember your GitHub connection. For future updates, you simply need to push the updated code to GitHub, and </a:t>
            </a:r>
            <a:r>
              <a:rPr lang="en-US" dirty="0" err="1"/>
              <a:t>Streamlit</a:t>
            </a:r>
            <a:r>
              <a:rPr lang="en-US" dirty="0"/>
              <a:t> will automatically reflect the changes.</a:t>
            </a:r>
          </a:p>
          <a:p>
            <a:pPr marL="0" indent="0">
              <a:buFont typeface="+mj-lt"/>
              <a:buNone/>
            </a:pPr>
            <a:r>
              <a:rPr lang="en-US" dirty="0"/>
              <a:t>It is important to keep your repository up to date with the latest code by using version control commands. When working on multiple branches, always deploy from a stable branch, usually “main”, to avoid errors. For private repositories, ensure that </a:t>
            </a:r>
            <a:r>
              <a:rPr lang="en-US" dirty="0" err="1"/>
              <a:t>Streamlit</a:t>
            </a:r>
            <a:r>
              <a:rPr lang="en-US" dirty="0"/>
              <a:t> has permission to access them.</a:t>
            </a:r>
          </a:p>
          <a:p>
            <a:pPr marL="228600" indent="-228600">
              <a:buFont typeface="+mj-lt"/>
              <a:buAutoNum type="arabicPeriod"/>
            </a:pPr>
            <a:endParaRPr lang="en-US" dirty="0"/>
          </a:p>
        </p:txBody>
      </p:sp>
      <p:sp>
        <p:nvSpPr>
          <p:cNvPr id="4" name="Slide Number Placeholder 3">
            <a:extLst>
              <a:ext uri="{FF2B5EF4-FFF2-40B4-BE49-F238E27FC236}">
                <a16:creationId xmlns:a16="http://schemas.microsoft.com/office/drawing/2014/main" id="{4685ADD0-FAD6-74E8-26F7-AEE952608258}"/>
              </a:ext>
            </a:extLst>
          </p:cNvPr>
          <p:cNvSpPr>
            <a:spLocks noGrp="1"/>
          </p:cNvSpPr>
          <p:nvPr>
            <p:ph type="sldNum" sz="quarter" idx="10"/>
          </p:nvPr>
        </p:nvSpPr>
        <p:spPr/>
        <p:txBody>
          <a:bodyPr/>
          <a:lstStyle/>
          <a:p>
            <a:fld id="{61387AB6-0C90-4C13-BFEE-4EBE8F3CA032}" type="slidenum">
              <a:rPr lang="en-IN" smtClean="0"/>
              <a:t>22</a:t>
            </a:fld>
            <a:endParaRPr lang="en-IN"/>
          </a:p>
        </p:txBody>
      </p:sp>
    </p:spTree>
    <p:extLst>
      <p:ext uri="{BB962C8B-B14F-4D97-AF65-F5344CB8AC3E}">
        <p14:creationId xmlns:p14="http://schemas.microsoft.com/office/powerpoint/2010/main" val="3629998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1387AB6-0C90-4C13-BFEE-4EBE8F3CA032}" type="slidenum">
              <a:rPr lang="en-IN" smtClean="0"/>
              <a:t>24</a:t>
            </a:fld>
            <a:endParaRPr lang="en-IN"/>
          </a:p>
        </p:txBody>
      </p:sp>
    </p:spTree>
    <p:extLst>
      <p:ext uri="{BB962C8B-B14F-4D97-AF65-F5344CB8AC3E}">
        <p14:creationId xmlns:p14="http://schemas.microsoft.com/office/powerpoint/2010/main" val="2458243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is a tool used to manage changes to files over time. It is called a distributed version control system because every contributor to a project has a full copy of the repository on their own machine. This includes all the files and the entire history of changes made to the project. As a result, even if there is no network connection, work can continue locally. Once the connection is available, these changes can be shared with others.</a:t>
            </a:r>
          </a:p>
          <a:p>
            <a:r>
              <a:rPr lang="en-US" dirty="0"/>
              <a:t>The main goals of </a:t>
            </a:r>
            <a:r>
              <a:rPr lang="en-US" dirty="0" err="1"/>
              <a:t>Git</a:t>
            </a:r>
            <a:r>
              <a:rPr lang="en-US" dirty="0"/>
              <a:t> are to record every change made to the files, allow multiple people to work together, and make it easy to combine their work without conflicts. Developers can go back to earlier versions if something goes wrong. It is designed to be fast and ensures that all stored information is secure. One of its strengths is the ability to create branches. A branch is like a separate line of work where a new feature or idea can be tried out without affecting the main project. For example, when a group of faculty members prepare lecture notes, each person can prepare a separate section in their own branch. After completing their part, they can combine their work with the main document.</a:t>
            </a:r>
          </a:p>
          <a:p>
            <a:r>
              <a:rPr lang="en-US" dirty="0" err="1"/>
              <a:t>Git</a:t>
            </a:r>
            <a:r>
              <a:rPr lang="en-US" dirty="0"/>
              <a:t> is not limited to programming. It can also be used for version control of other work such as research papers, presentations, and datasets.</a:t>
            </a:r>
          </a:p>
        </p:txBody>
      </p:sp>
      <p:sp>
        <p:nvSpPr>
          <p:cNvPr id="4" name="Slide Number Placeholder 3"/>
          <p:cNvSpPr>
            <a:spLocks noGrp="1"/>
          </p:cNvSpPr>
          <p:nvPr>
            <p:ph type="sldNum" sz="quarter" idx="10"/>
          </p:nvPr>
        </p:nvSpPr>
        <p:spPr/>
        <p:txBody>
          <a:bodyPr/>
          <a:lstStyle/>
          <a:p>
            <a:fld id="{61387AB6-0C90-4C13-BFEE-4EBE8F3CA032}" type="slidenum">
              <a:rPr lang="en-IN" smtClean="0"/>
              <a:t>6</a:t>
            </a:fld>
            <a:endParaRPr lang="en-IN"/>
          </a:p>
        </p:txBody>
      </p:sp>
    </p:spTree>
    <p:extLst>
      <p:ext uri="{BB962C8B-B14F-4D97-AF65-F5344CB8AC3E}">
        <p14:creationId xmlns:p14="http://schemas.microsoft.com/office/powerpoint/2010/main" val="64673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platform that uses </a:t>
            </a:r>
            <a:r>
              <a:rPr lang="en-US" dirty="0" err="1"/>
              <a:t>Git</a:t>
            </a:r>
            <a:r>
              <a:rPr lang="en-US" dirty="0"/>
              <a:t> as its foundation but provides a web-based environment where these repositories can be stored in a central place. It acts as a shared online space where all contributors can upload their changes and access each other’s work.</a:t>
            </a:r>
          </a:p>
          <a:p>
            <a:r>
              <a:rPr lang="en-US" dirty="0"/>
              <a:t>Some key features of GitHub include hosting of repositories on a remote server, making it possible for team members in different locations to collaborate. GitHub offers tools such as pull requests, which are a way to propose changes. Other members can review these changes, discuss them, and approve them before adding them to the main project. This process improves the quality of work because there is a clear review step.</a:t>
            </a:r>
          </a:p>
          <a:p>
            <a:r>
              <a:rPr lang="en-US" dirty="0"/>
              <a:t>GitHub also supports project management by providing tools such as boards and issues that can be used to track tasks and progress. For example, in a faculty project where a group is creating a curriculum, they can create issues for each chapter and assign them to different members.</a:t>
            </a:r>
          </a:p>
          <a:p>
            <a:r>
              <a:rPr lang="en-US" dirty="0"/>
              <a:t>Another important feature is integration with automation tools that test or deploy the code. This ensures that projects can be checked automatically before they are shared.</a:t>
            </a:r>
          </a:p>
          <a:p>
            <a:r>
              <a:rPr lang="en-US" dirty="0"/>
              <a:t>Security and backup are additional benefits. Because the repository is stored on a remote server, there is an extra copy available in case of any data loss on a local machine. GitHub also includes features to scan for potential security problems in code.</a:t>
            </a:r>
          </a:p>
        </p:txBody>
      </p:sp>
      <p:sp>
        <p:nvSpPr>
          <p:cNvPr id="4" name="Slide Number Placeholder 3"/>
          <p:cNvSpPr>
            <a:spLocks noGrp="1"/>
          </p:cNvSpPr>
          <p:nvPr>
            <p:ph type="sldNum" sz="quarter" idx="10"/>
          </p:nvPr>
        </p:nvSpPr>
        <p:spPr/>
        <p:txBody>
          <a:bodyPr/>
          <a:lstStyle/>
          <a:p>
            <a:fld id="{61387AB6-0C90-4C13-BFEE-4EBE8F3CA032}" type="slidenum">
              <a:rPr lang="en-IN" smtClean="0"/>
              <a:t>7</a:t>
            </a:fld>
            <a:endParaRPr lang="en-IN"/>
          </a:p>
        </p:txBody>
      </p:sp>
    </p:spTree>
    <p:extLst>
      <p:ext uri="{BB962C8B-B14F-4D97-AF65-F5344CB8AC3E}">
        <p14:creationId xmlns:p14="http://schemas.microsoft.com/office/powerpoint/2010/main" val="104310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table explains the difference between </a:t>
            </a:r>
            <a:r>
              <a:rPr lang="en-US" dirty="0" err="1"/>
              <a:t>Git</a:t>
            </a:r>
            <a:r>
              <a:rPr lang="en-US" dirty="0"/>
              <a:t> and GitHub. Both are related to version control but they are not the same.</a:t>
            </a:r>
          </a:p>
          <a:p>
            <a:pPr marL="171450" indent="-171450">
              <a:buFont typeface="Arial" panose="020B0604020202020204" pitchFamily="34" charset="0"/>
              <a:buChar char="•"/>
            </a:pPr>
            <a:r>
              <a:rPr lang="en-US" dirty="0" err="1"/>
              <a:t>Git</a:t>
            </a:r>
            <a:r>
              <a:rPr lang="en-US" dirty="0"/>
              <a:t> is a distributed version control system. It is a tool that runs on a computer and keeps a complete copy of the project along with its entire history of changes. Because of this distributed approach, it can work completely offline. For example, if a developer is travelling and does not have an internet connection, they can still make changes, record them, and view previous versions on their computer.</a:t>
            </a:r>
          </a:p>
          <a:p>
            <a:pPr marL="171450" indent="-171450">
              <a:buFont typeface="Arial" panose="020B0604020202020204" pitchFamily="34" charset="0"/>
              <a:buChar char="•"/>
            </a:pPr>
            <a:r>
              <a:rPr lang="en-US" dirty="0"/>
              <a:t>GitHub, on the other hand, is a platform built on top of </a:t>
            </a:r>
            <a:r>
              <a:rPr lang="en-US" dirty="0" err="1"/>
              <a:t>Git</a:t>
            </a:r>
            <a:r>
              <a:rPr lang="en-US" dirty="0"/>
              <a:t>. It is a web-based service that provides a central place to store </a:t>
            </a:r>
            <a:r>
              <a:rPr lang="en-US" dirty="0" err="1"/>
              <a:t>Git</a:t>
            </a:r>
            <a:r>
              <a:rPr lang="en-US" dirty="0"/>
              <a:t> repositories. Unlike </a:t>
            </a:r>
            <a:r>
              <a:rPr lang="en-US" dirty="0" err="1"/>
              <a:t>Git</a:t>
            </a:r>
            <a:r>
              <a:rPr lang="en-US" dirty="0"/>
              <a:t>, GitHub needs internet access because it is designed for sharing, syncing, and collaborating on projects. Developers upload their work to GitHub so that others can access it.</a:t>
            </a:r>
          </a:p>
          <a:p>
            <a:pPr marL="171450" indent="-171450">
              <a:buFont typeface="Arial" panose="020B0604020202020204" pitchFamily="34" charset="0"/>
              <a:buChar char="•"/>
            </a:pPr>
            <a:r>
              <a:rPr lang="en-US" dirty="0"/>
              <a:t>In terms of usage, </a:t>
            </a:r>
            <a:r>
              <a:rPr lang="en-US" dirty="0" err="1"/>
              <a:t>Git</a:t>
            </a:r>
            <a:r>
              <a:rPr lang="en-US" dirty="0"/>
              <a:t> is used directly from the command line or from a graphical interface that runs on the local machine. Commands like commit, branch, and merge are performed through </a:t>
            </a:r>
            <a:r>
              <a:rPr lang="en-US" dirty="0" err="1"/>
              <a:t>Git</a:t>
            </a:r>
            <a:r>
              <a:rPr lang="en-US" dirty="0"/>
              <a:t>. GitHub is accessed through a web browser. It provides additional tools like pull requests, reviews, and issue tracking to manage the collaborative work.</a:t>
            </a:r>
          </a:p>
          <a:p>
            <a:pPr marL="0" indent="0">
              <a:buFont typeface="Arial" panose="020B0604020202020204" pitchFamily="34" charset="0"/>
              <a:buNone/>
            </a:pPr>
            <a:r>
              <a:rPr lang="en-US" dirty="0"/>
              <a:t>The primary role of </a:t>
            </a:r>
            <a:r>
              <a:rPr lang="en-US" dirty="0" err="1"/>
              <a:t>Git</a:t>
            </a:r>
            <a:r>
              <a:rPr lang="en-US" dirty="0"/>
              <a:t> is to track file changes and maintain a history of those changes. It ensures that every version is stored safely on the local machine.</a:t>
            </a:r>
          </a:p>
          <a:p>
            <a:pPr marL="0" indent="0">
              <a:buFont typeface="Arial" panose="020B0604020202020204" pitchFamily="34" charset="0"/>
              <a:buNone/>
            </a:pPr>
            <a:r>
              <a:rPr lang="en-US" dirty="0"/>
              <a:t>GitHub plays a different role. It provides a shared and centralized environment where teams can collaborate, store their code securely, and work together more effectively.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8</a:t>
            </a:fld>
            <a:endParaRPr lang="en-IN"/>
          </a:p>
        </p:txBody>
      </p:sp>
    </p:spTree>
    <p:extLst>
      <p:ext uri="{BB962C8B-B14F-4D97-AF65-F5344CB8AC3E}">
        <p14:creationId xmlns:p14="http://schemas.microsoft.com/office/powerpoint/2010/main" val="82300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using </a:t>
            </a:r>
            <a:r>
              <a:rPr lang="en-US" dirty="0" err="1"/>
              <a:t>Git</a:t>
            </a:r>
            <a:r>
              <a:rPr lang="en-US" dirty="0"/>
              <a:t> or GitHub, it is necessary to install </a:t>
            </a:r>
            <a:r>
              <a:rPr lang="en-US" dirty="0" err="1"/>
              <a:t>Git</a:t>
            </a:r>
            <a:r>
              <a:rPr lang="en-US" dirty="0"/>
              <a:t> on your computer. </a:t>
            </a:r>
            <a:r>
              <a:rPr lang="en-US" dirty="0" err="1"/>
              <a:t>Git</a:t>
            </a:r>
            <a:r>
              <a:rPr lang="en-US" dirty="0"/>
              <a:t> for Windows is available as a stand-alone installer on the official website. After downloading, you need to start the installer. It will open a setup wizard that guides you through the installation process. For most users, the default settings are suitable and do not need to be changed. Once you click on Next for each step and then Finish, the installation will be complete.</a:t>
            </a:r>
          </a:p>
          <a:p>
            <a:endParaRPr lang="en-US" dirty="0"/>
          </a:p>
          <a:p>
            <a:r>
              <a:rPr lang="en-US" dirty="0"/>
              <a:t>After </a:t>
            </a:r>
            <a:r>
              <a:rPr lang="en-US" dirty="0" err="1"/>
              <a:t>Git</a:t>
            </a:r>
            <a:r>
              <a:rPr lang="en-US" dirty="0"/>
              <a:t> is installed, you can use it either from the Command Prompt or from a separate application called </a:t>
            </a:r>
            <a:r>
              <a:rPr lang="en-US" dirty="0" err="1"/>
              <a:t>Git</a:t>
            </a:r>
            <a:r>
              <a:rPr lang="en-US" dirty="0"/>
              <a:t> Bash. </a:t>
            </a:r>
            <a:r>
              <a:rPr lang="en-US" dirty="0" err="1"/>
              <a:t>Git</a:t>
            </a:r>
            <a:r>
              <a:rPr lang="en-US" dirty="0"/>
              <a:t> Bash provides a Linux-like environment for those who prefer it. If you choose to use the Windows Command Prompt during installation, you can run </a:t>
            </a:r>
            <a:r>
              <a:rPr lang="en-US" dirty="0" err="1"/>
              <a:t>Git</a:t>
            </a:r>
            <a:r>
              <a:rPr lang="en-US" dirty="0"/>
              <a:t> commands directly from there.</a:t>
            </a:r>
          </a:p>
          <a:p>
            <a:r>
              <a:rPr lang="en-US" dirty="0"/>
              <a:t>The next step is to configure your personal details. These details include your name and email address. These details are important because they are stored with every change you make in a repository. This helps in identifying who made a change and when. For example, in a project where several faculty members are working on a set of lecture notes, the commit history shows which person added or corrected a specific section.</a:t>
            </a:r>
          </a:p>
          <a:p>
            <a:r>
              <a:rPr lang="en-US" dirty="0"/>
              <a:t>You can set these details using the following commands. Replace the example name and email with your own.</a:t>
            </a:r>
          </a:p>
          <a:p>
            <a:pPr rtl="0"/>
            <a:r>
              <a:rPr lang="en-US" dirty="0" err="1"/>
              <a:t>git</a:t>
            </a:r>
            <a:r>
              <a:rPr lang="en-US" dirty="0"/>
              <a:t> </a:t>
            </a:r>
            <a:r>
              <a:rPr lang="en-US" dirty="0" err="1"/>
              <a:t>config</a:t>
            </a:r>
            <a:r>
              <a:rPr lang="en-US" dirty="0"/>
              <a:t> --global user.name "Your Name“</a:t>
            </a:r>
          </a:p>
          <a:p>
            <a:pPr rtl="0"/>
            <a:r>
              <a:rPr lang="en-US" dirty="0" err="1"/>
              <a:t>git</a:t>
            </a:r>
            <a:r>
              <a:rPr lang="en-US" dirty="0"/>
              <a:t> </a:t>
            </a:r>
            <a:r>
              <a:rPr lang="en-US" dirty="0" err="1"/>
              <a:t>config</a:t>
            </a:r>
            <a:r>
              <a:rPr lang="en-US" dirty="0"/>
              <a:t> --global </a:t>
            </a:r>
            <a:r>
              <a:rPr lang="en-US" dirty="0" err="1"/>
              <a:t>user.email</a:t>
            </a:r>
            <a:r>
              <a:rPr lang="en-US" dirty="0"/>
              <a:t> "yourname@example.com" </a:t>
            </a:r>
          </a:p>
          <a:p>
            <a:endParaRPr lang="en-US" dirty="0"/>
          </a:p>
          <a:p>
            <a:r>
              <a:rPr lang="en-US" dirty="0"/>
              <a:t>The --global option means that these details will be applied to all repositories on your computer. If you do not set them globally, </a:t>
            </a:r>
            <a:r>
              <a:rPr lang="en-US" dirty="0" err="1"/>
              <a:t>Git</a:t>
            </a:r>
            <a:r>
              <a:rPr lang="en-US" dirty="0"/>
              <a:t> may ask for these details each time you make a commit.</a:t>
            </a:r>
          </a:p>
          <a:p>
            <a:r>
              <a:rPr lang="en-US" dirty="0"/>
              <a:t>This setup process is an important first step before starting to create repositories, track file changes, or collaborate using </a:t>
            </a:r>
            <a:r>
              <a:rPr lang="en-US" dirty="0" err="1"/>
              <a:t>Git</a:t>
            </a:r>
            <a:r>
              <a:rPr lang="en-US" dirty="0"/>
              <a:t> and GitHub. It ensures that your contributions are properly attributed to you in any project history.</a:t>
            </a:r>
          </a:p>
          <a:p>
            <a:endParaRPr lang="en-US" dirty="0"/>
          </a:p>
        </p:txBody>
      </p:sp>
      <p:sp>
        <p:nvSpPr>
          <p:cNvPr id="4" name="Slide Number Placeholder 3"/>
          <p:cNvSpPr>
            <a:spLocks noGrp="1"/>
          </p:cNvSpPr>
          <p:nvPr>
            <p:ph type="sldNum" sz="quarter" idx="10"/>
          </p:nvPr>
        </p:nvSpPr>
        <p:spPr/>
        <p:txBody>
          <a:bodyPr/>
          <a:lstStyle/>
          <a:p>
            <a:fld id="{61387AB6-0C90-4C13-BFEE-4EBE8F3CA032}" type="slidenum">
              <a:rPr lang="en-IN" smtClean="0"/>
              <a:t>9</a:t>
            </a:fld>
            <a:endParaRPr lang="en-IN"/>
          </a:p>
        </p:txBody>
      </p:sp>
    </p:spTree>
    <p:extLst>
      <p:ext uri="{BB962C8B-B14F-4D97-AF65-F5344CB8AC3E}">
        <p14:creationId xmlns:p14="http://schemas.microsoft.com/office/powerpoint/2010/main" val="401071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To use GitHub, the first step is to create an account. Open any web browser and type the GitHub website address. This will take you to the home page.</a:t>
            </a:r>
          </a:p>
          <a:p>
            <a:pPr marL="228600" indent="-228600">
              <a:buFont typeface="+mj-lt"/>
              <a:buAutoNum type="arabicPeriod"/>
            </a:pPr>
            <a:r>
              <a:rPr lang="en-US" dirty="0"/>
              <a:t>On the top right corner of the page there is a “Sign up” button. Clicking this button will begin the account creation process.</a:t>
            </a:r>
          </a:p>
          <a:p>
            <a:pPr marL="228600" indent="-228600">
              <a:buFont typeface="+mj-lt"/>
              <a:buAutoNum type="arabicPeriod"/>
            </a:pPr>
            <a:r>
              <a:rPr lang="en-US" dirty="0"/>
              <a:t>The system will ask for your email address. It is important to provide an email address that you can access because this email will be used for verification and for communication about your account. After entering the email, click on “Continue”.</a:t>
            </a:r>
          </a:p>
          <a:p>
            <a:pPr marL="228600" indent="-228600">
              <a:buFont typeface="+mj-lt"/>
              <a:buAutoNum type="arabicPeriod"/>
            </a:pPr>
            <a:r>
              <a:rPr lang="en-US" dirty="0"/>
              <a:t>The next step is to create a password. A strong password helps keep your account secure. A good password includes a mix of uppercase letters, lowercase letters, numbers, and symbols. After entering the password, continue to the next step.</a:t>
            </a:r>
          </a:p>
          <a:p>
            <a:pPr marL="228600" indent="-228600">
              <a:buFont typeface="+mj-lt"/>
              <a:buAutoNum type="arabicPeriod"/>
            </a:pPr>
            <a:r>
              <a:rPr lang="en-US" dirty="0"/>
              <a:t>Now you need to select a username. This username must be unique because it will be the name by which other people will see you on GitHub. If the name you want is already in use, the system will ask you to choose another one or suggest alternatives.</a:t>
            </a:r>
          </a:p>
          <a:p>
            <a:pPr marL="228600" indent="-228600">
              <a:buFont typeface="+mj-lt"/>
              <a:buAutoNum type="arabicPeriod"/>
            </a:pPr>
            <a:r>
              <a:rPr lang="en-US" dirty="0"/>
              <a:t>Next, you will need to complete a captcha verification. This step confirms that the account is being created by a person and not by an automated system.</a:t>
            </a:r>
          </a:p>
          <a:p>
            <a:pPr marL="228600" indent="-228600">
              <a:buFont typeface="+mj-lt"/>
              <a:buAutoNum type="arabicPeriod"/>
            </a:pPr>
            <a:r>
              <a:rPr lang="en-US" dirty="0"/>
              <a:t>After completing these steps, GitHub will send a verification code to the email address you entered. Go to your email inbox, find the mail from GitHub, and copy the code. Paste this code into the verification box on the GitHub page to confirm your email.</a:t>
            </a:r>
          </a:p>
          <a:p>
            <a:pPr marL="228600" indent="-228600">
              <a:buFont typeface="+mj-lt"/>
              <a:buAutoNum type="arabicPeriod"/>
            </a:pPr>
            <a:r>
              <a:rPr lang="en-US" dirty="0"/>
              <a:t>Once your email is verified, GitHub will ask you to select a plan. For beginners, the free plan is more than enough. It allows you to create unlimited public and private repositories. Paid plans are available later if you need additional features. Choose the free plan and continue.</a:t>
            </a:r>
          </a:p>
          <a:p>
            <a:pPr marL="228600" indent="-228600">
              <a:buFont typeface="+mj-lt"/>
              <a:buAutoNum type="arabicPeriod"/>
            </a:pPr>
            <a:r>
              <a:rPr lang="en-US" dirty="0"/>
              <a:t>When all these steps are completed, your account will be ready. You will be directed to the GitHub dashboard. This dashboard is the home page of your account and from here you can create a new repository, explore projects shared by other people, or edit your profile details.</a:t>
            </a:r>
          </a:p>
        </p:txBody>
      </p:sp>
      <p:sp>
        <p:nvSpPr>
          <p:cNvPr id="4" name="Slide Number Placeholder 3"/>
          <p:cNvSpPr>
            <a:spLocks noGrp="1"/>
          </p:cNvSpPr>
          <p:nvPr>
            <p:ph type="sldNum" sz="quarter" idx="10"/>
          </p:nvPr>
        </p:nvSpPr>
        <p:spPr/>
        <p:txBody>
          <a:bodyPr/>
          <a:lstStyle/>
          <a:p>
            <a:fld id="{61387AB6-0C90-4C13-BFEE-4EBE8F3CA032}" type="slidenum">
              <a:rPr lang="en-IN" smtClean="0"/>
              <a:t>10</a:t>
            </a:fld>
            <a:endParaRPr lang="en-IN"/>
          </a:p>
        </p:txBody>
      </p:sp>
    </p:spTree>
    <p:extLst>
      <p:ext uri="{BB962C8B-B14F-4D97-AF65-F5344CB8AC3E}">
        <p14:creationId xmlns:p14="http://schemas.microsoft.com/office/powerpoint/2010/main" val="339084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 repository on GitHub is a storage space where all project files and their revision history are kept.</a:t>
            </a:r>
          </a:p>
          <a:p>
            <a:pPr marL="228600" indent="-228600">
              <a:buFont typeface="+mj-lt"/>
              <a:buAutoNum type="arabicPeriod"/>
            </a:pPr>
            <a:r>
              <a:rPr lang="en-US" dirty="0"/>
              <a:t>Before creating a repository, it is necessary to have a GitHub account. If you do not have one, visit the GitHub website and complete the sign-up process by entering your email and other required details.</a:t>
            </a:r>
          </a:p>
          <a:p>
            <a:pPr marL="228600" indent="-228600">
              <a:buFont typeface="+mj-lt"/>
              <a:buAutoNum type="arabicPeriod"/>
            </a:pPr>
            <a:r>
              <a:rPr lang="en-US" dirty="0"/>
              <a:t>After signing in, it is a good practice to review the email settings on GitHub. These settings allow you to keep your email address private. When these options are enabled, your email address will not appear publicly in your commits or in your profile. This is useful for privacy, especially when collaborating on projects with many contributors.</a:t>
            </a:r>
          </a:p>
          <a:p>
            <a:pPr marL="228600" indent="-228600">
              <a:buFont typeface="+mj-lt"/>
              <a:buAutoNum type="arabicPeriod"/>
            </a:pPr>
            <a:r>
              <a:rPr lang="en-US" dirty="0"/>
              <a:t>To create a repository, go to the top-right corner of the GitHub page and select the “New repository” option. A form will appear asking for details about your repository. First, you need to give your repository a short and meaningful name. For example, if you are creating a project to store teaching material for a programming course, you can name it “programming-material”.</a:t>
            </a:r>
          </a:p>
          <a:p>
            <a:pPr marL="228600" indent="-228600">
              <a:buFont typeface="+mj-lt"/>
              <a:buAutoNum type="arabicPeriod"/>
            </a:pPr>
            <a:r>
              <a:rPr lang="en-US" dirty="0"/>
              <a:t>You can also write a short description to explain the purpose of the repository. For example, “Repository for lecture notes and assignments for the programming course.” This description helps others understand the content of the repository.</a:t>
            </a:r>
          </a:p>
          <a:p>
            <a:pPr marL="228600" indent="-228600">
              <a:buFont typeface="+mj-lt"/>
              <a:buAutoNum type="arabicPeriod"/>
            </a:pPr>
            <a:r>
              <a:rPr lang="en-US" dirty="0"/>
              <a:t>Next, you need to select the visibility of your repository. Public repositories can be seen by anyone, while private repositories are visible only to you and the people you invite. For internal projects such as developing course material within a team, a private repository is usually preferred.</a:t>
            </a:r>
          </a:p>
          <a:p>
            <a:pPr marL="228600" indent="-228600">
              <a:buFont typeface="+mj-lt"/>
              <a:buAutoNum type="arabicPeriod"/>
            </a:pPr>
            <a:r>
              <a:rPr lang="en-US" dirty="0"/>
              <a:t>The next step is to initialize the repository with a README file. A README file is a simple text file that describes the repository. It acts as an introduction to the project and is helpful for people visiting the repository to know what it is about.</a:t>
            </a:r>
          </a:p>
          <a:p>
            <a:pPr marL="228600" indent="-228600">
              <a:buFont typeface="+mj-lt"/>
              <a:buAutoNum type="arabicPeriod"/>
            </a:pPr>
            <a:r>
              <a:rPr lang="en-US" dirty="0"/>
              <a:t>Finally, click on “Create repository”. After this step, your repository is ready. From here, you can add files, create folders, and make changes.</a:t>
            </a:r>
          </a:p>
        </p:txBody>
      </p:sp>
      <p:sp>
        <p:nvSpPr>
          <p:cNvPr id="4" name="Slide Number Placeholder 3"/>
          <p:cNvSpPr>
            <a:spLocks noGrp="1"/>
          </p:cNvSpPr>
          <p:nvPr>
            <p:ph type="sldNum" sz="quarter" idx="10"/>
          </p:nvPr>
        </p:nvSpPr>
        <p:spPr/>
        <p:txBody>
          <a:bodyPr/>
          <a:lstStyle/>
          <a:p>
            <a:fld id="{61387AB6-0C90-4C13-BFEE-4EBE8F3CA032}" type="slidenum">
              <a:rPr lang="en-IN" smtClean="0"/>
              <a:t>11</a:t>
            </a:fld>
            <a:endParaRPr lang="en-IN"/>
          </a:p>
        </p:txBody>
      </p:sp>
    </p:spTree>
    <p:extLst>
      <p:ext uri="{BB962C8B-B14F-4D97-AF65-F5344CB8AC3E}">
        <p14:creationId xmlns:p14="http://schemas.microsoft.com/office/powerpoint/2010/main" val="143271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In </a:t>
            </a:r>
            <a:r>
              <a:rPr lang="en-US" dirty="0" err="1"/>
              <a:t>Git</a:t>
            </a:r>
            <a:r>
              <a:rPr lang="en-US" dirty="0"/>
              <a:t> and GitHub, a commit represents a snapshot of your work. Think of it as taking a photograph of all the files in your project at a specific point in time. Every commit records exactly what was changed, when it was changed, and who made the change.</a:t>
            </a:r>
          </a:p>
          <a:p>
            <a:pPr marL="228600" indent="-228600">
              <a:buFont typeface="+mj-lt"/>
              <a:buAutoNum type="arabicPeriod"/>
            </a:pPr>
            <a:r>
              <a:rPr lang="en-US" dirty="0"/>
              <a:t>When you first created a new repository, you chose to initialize it with a README file. The README file is very important because it describes the purpose of the repository. It can also include instructions on how to use the files or how to set up the project. The content of this README file is automatically displayed on the repository’s main page, making it the first thing others see when they visit your repository.</a:t>
            </a:r>
          </a:p>
          <a:p>
            <a:pPr marL="228600" indent="-228600">
              <a:buFont typeface="+mj-lt"/>
              <a:buAutoNum type="arabicPeriod"/>
            </a:pPr>
            <a:r>
              <a:rPr lang="en-US" dirty="0"/>
              <a:t>To commit a change, open the repository on GitHub and select the README.md file from the list of files. This opens a page showing the file content. On the top right of the file view, there is an option to edit the file. Clicking this option will open an editor where you can make your changes.</a:t>
            </a:r>
          </a:p>
          <a:p>
            <a:pPr marL="228600" indent="-228600">
              <a:buFont typeface="+mj-lt"/>
              <a:buAutoNum type="arabicPeriod"/>
            </a:pPr>
            <a:r>
              <a:rPr lang="en-US" dirty="0"/>
              <a:t>Type in the new content you want to add. For example, you may want to add a brief description about yourself, a note on what the repository will be used for, or instructions for others who want to use the content.</a:t>
            </a:r>
          </a:p>
          <a:p>
            <a:pPr marL="228600" indent="-228600">
              <a:buFont typeface="+mj-lt"/>
              <a:buAutoNum type="arabicPeriod"/>
            </a:pPr>
            <a:r>
              <a:rPr lang="en-US" dirty="0"/>
              <a:t>Once you have made the changes, click on “Preview” to see how the file will look after the change. There is also an option called “Show diff”. This feature highlights the changes made, with new content shown in green. This helps you to confirm that only the intended parts were changed.</a:t>
            </a:r>
          </a:p>
          <a:p>
            <a:pPr marL="228600" indent="-228600">
              <a:buFont typeface="+mj-lt"/>
              <a:buAutoNum type="arabicPeriod"/>
            </a:pPr>
            <a:r>
              <a:rPr lang="en-US" dirty="0"/>
              <a:t>The next step is to write a commit message. A commit message is a short description of what you have changed. For example, if you added a description about the project, your commit message could be “Added project description to README file.”</a:t>
            </a:r>
          </a:p>
          <a:p>
            <a:pPr marL="228600" indent="-228600">
              <a:buFont typeface="+mj-lt"/>
              <a:buAutoNum type="arabicPeriod"/>
            </a:pPr>
            <a:r>
              <a:rPr lang="en-US" dirty="0"/>
              <a:t>Below the commit message area, there is an option to choose where to apply the commit. If you are working on the main branch of the repository, it is often better to create a new branch. This allows you to make changes safely and later combine them using a pull request. If you are already working on a separate branch, you can commit directly to that branch.</a:t>
            </a:r>
          </a:p>
          <a:p>
            <a:pPr marL="228600" indent="-228600">
              <a:buFont typeface="+mj-lt"/>
              <a:buAutoNum type="arabicPeriod"/>
            </a:pPr>
            <a:r>
              <a:rPr lang="en-US" dirty="0"/>
              <a:t>Finally, click on “Commit changes” if you are working on the current branch or “Propose changes” if you are using a new branch. This step will save your work in the repository as a new version.</a:t>
            </a:r>
          </a:p>
        </p:txBody>
      </p:sp>
      <p:sp>
        <p:nvSpPr>
          <p:cNvPr id="4" name="Slide Number Placeholder 3"/>
          <p:cNvSpPr>
            <a:spLocks noGrp="1"/>
          </p:cNvSpPr>
          <p:nvPr>
            <p:ph type="sldNum" sz="quarter" idx="10"/>
          </p:nvPr>
        </p:nvSpPr>
        <p:spPr/>
        <p:txBody>
          <a:bodyPr/>
          <a:lstStyle/>
          <a:p>
            <a:fld id="{61387AB6-0C90-4C13-BFEE-4EBE8F3CA032}" type="slidenum">
              <a:rPr lang="en-IN" smtClean="0"/>
              <a:t>12</a:t>
            </a:fld>
            <a:endParaRPr lang="en-IN"/>
          </a:p>
        </p:txBody>
      </p:sp>
    </p:spTree>
    <p:extLst>
      <p:ext uri="{BB962C8B-B14F-4D97-AF65-F5344CB8AC3E}">
        <p14:creationId xmlns:p14="http://schemas.microsoft.com/office/powerpoint/2010/main" val="3080385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When you commit changes from your local machine to GitHub using the command line, GitHub no longer allows the use of regular passwords for authentication. Instead, a Personal Access Token, commonly called PAT, is required. A PAT is like a special key that allows secure communication between your computer and GitHub.</a:t>
            </a:r>
          </a:p>
          <a:p>
            <a:pPr marL="228600" indent="-228600">
              <a:buFont typeface="+mj-lt"/>
              <a:buAutoNum type="arabicPeriod"/>
            </a:pPr>
            <a:r>
              <a:rPr lang="en-US" dirty="0"/>
              <a:t>To create a PAT, open your GitHub account in a browser. Click on your profile menu at the top right and go to Settings. From there, select Developer settings and then choose Personal access tokens.</a:t>
            </a:r>
          </a:p>
          <a:p>
            <a:pPr marL="228600" indent="-228600">
              <a:buFont typeface="+mj-lt"/>
              <a:buAutoNum type="arabicPeriod"/>
            </a:pPr>
            <a:r>
              <a:rPr lang="en-US" dirty="0"/>
              <a:t>Inside this section, open “Tokens (classic)” and click on “Generate new token (classic)”.</a:t>
            </a:r>
            <a:r>
              <a:rPr lang="en-US" baseline="0" dirty="0"/>
              <a:t> </a:t>
            </a:r>
            <a:r>
              <a:rPr lang="en-US" dirty="0"/>
              <a:t>While creating the token, GitHub asks what permissions or scopes you want to give the token. For normal repository operations such as pushing or pulling changes, you should select the scope “repo”. This gives full access to both public and private repositories from your computer.</a:t>
            </a:r>
          </a:p>
          <a:p>
            <a:pPr marL="228600" indent="-228600">
              <a:buFont typeface="+mj-lt"/>
              <a:buAutoNum type="arabicPeriod"/>
            </a:pPr>
            <a:r>
              <a:rPr lang="en-US" dirty="0"/>
              <a:t>Once the options are selected, click “Generate token”. GitHub will now display your token. It is important to copy this token and store it safely because it will not be displayed again.</a:t>
            </a:r>
          </a:p>
          <a:p>
            <a:pPr marL="228600" indent="-228600">
              <a:buFont typeface="+mj-lt"/>
              <a:buAutoNum type="arabicPeriod"/>
            </a:pPr>
            <a:r>
              <a:rPr lang="en-US" dirty="0"/>
              <a:t>Once the token is generated, whenever you push changes from your local machine to GitHub using the command line, </a:t>
            </a:r>
            <a:r>
              <a:rPr lang="en-US" dirty="0" err="1"/>
              <a:t>Git</a:t>
            </a:r>
            <a:r>
              <a:rPr lang="en-US" dirty="0"/>
              <a:t> will ask for your username and password. In this case, you will provide your GitHub username as the username and paste the Personal Access Token in place of the password. This ensures that the communication is secure and properly authorized.</a:t>
            </a:r>
          </a:p>
          <a:p>
            <a:pPr marL="228600" indent="-228600">
              <a:buFont typeface="+mj-lt"/>
              <a:buAutoNum type="arabicPeriod"/>
            </a:pPr>
            <a:r>
              <a:rPr lang="en-US" dirty="0"/>
              <a:t>Before pushing changes, confirm that the correct remote repository URL is set. To find this, open your repository on GitHub and click on the green “Code” button. You will see an HTTPS URL that looks like “</a:t>
            </a:r>
            <a:r>
              <a:rPr lang="en-US" dirty="0">
                <a:hlinkClick r:id="rId3"/>
              </a:rPr>
              <a:t>https://github.com/username/</a:t>
            </a:r>
            <a:r>
              <a:rPr lang="en-US" dirty="0" err="1">
                <a:hlinkClick r:id="rId3"/>
              </a:rPr>
              <a:t>repositoryname</a:t>
            </a:r>
            <a:r>
              <a:rPr lang="en-US" dirty="0">
                <a:hlinkClick r:id="rId3"/>
              </a:rPr>
              <a:t>”</a:t>
            </a:r>
            <a:r>
              <a:rPr lang="en-US" dirty="0"/>
              <a:t>. Copy this URL and use it when setting the remote for your local repository.</a:t>
            </a:r>
          </a:p>
        </p:txBody>
      </p:sp>
      <p:sp>
        <p:nvSpPr>
          <p:cNvPr id="4" name="Slide Number Placeholder 3"/>
          <p:cNvSpPr>
            <a:spLocks noGrp="1"/>
          </p:cNvSpPr>
          <p:nvPr>
            <p:ph type="sldNum" sz="quarter" idx="10"/>
          </p:nvPr>
        </p:nvSpPr>
        <p:spPr/>
        <p:txBody>
          <a:bodyPr/>
          <a:lstStyle/>
          <a:p>
            <a:fld id="{61387AB6-0C90-4C13-BFEE-4EBE8F3CA032}" type="slidenum">
              <a:rPr lang="en-IN" smtClean="0"/>
              <a:t>13</a:t>
            </a:fld>
            <a:endParaRPr lang="en-IN"/>
          </a:p>
        </p:txBody>
      </p:sp>
    </p:spTree>
    <p:extLst>
      <p:ext uri="{BB962C8B-B14F-4D97-AF65-F5344CB8AC3E}">
        <p14:creationId xmlns:p14="http://schemas.microsoft.com/office/powerpoint/2010/main" val="1425496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70343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830A7-1F2B-07AE-8D25-DF7A9499E2CB}"/>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3" name="Footer Placeholder 2">
            <a:extLst>
              <a:ext uri="{FF2B5EF4-FFF2-40B4-BE49-F238E27FC236}">
                <a16:creationId xmlns:a16="http://schemas.microsoft.com/office/drawing/2014/main" id="{8B50AD9F-1CD4-FA9F-AE90-1B4F30CB0B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8D68BE-443C-ABEA-7E86-4A4F8CA9117C}"/>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137145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FF89-EAA9-9B99-EC16-89A4A7AFBC6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04E8F-FBC5-F54C-051D-7E0561FE4A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4C71C8-FA50-000A-B361-AA8F096A13B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D815C-CBC5-6A2B-97C1-821136F7DA2A}"/>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6" name="Footer Placeholder 5">
            <a:extLst>
              <a:ext uri="{FF2B5EF4-FFF2-40B4-BE49-F238E27FC236}">
                <a16:creationId xmlns:a16="http://schemas.microsoft.com/office/drawing/2014/main" id="{54F4554E-E2FB-F60B-0F32-CA319AB6038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57D953-7E31-6A09-754C-1B912DCACD45}"/>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636447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69B02-CEBF-D98A-098A-381C7AA1655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3CB739-8543-B602-BEB9-BA53E80A60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33662-881E-FF77-D9A7-3AC5B6AF76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2B586-6D24-7FE8-B0C4-8CA6C375FD74}"/>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6" name="Footer Placeholder 5">
            <a:extLst>
              <a:ext uri="{FF2B5EF4-FFF2-40B4-BE49-F238E27FC236}">
                <a16:creationId xmlns:a16="http://schemas.microsoft.com/office/drawing/2014/main" id="{4B1A97CF-D2B8-E0BC-80F4-228623389B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9A8C514-35C5-A5D8-6535-CD51C6914768}"/>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485006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404B-AF15-FE50-B1E6-B15857A8BFB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2331-E1C6-0A24-342A-DDDD141F4FE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2F158-FA0F-3CCF-5055-24A761C0D61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5" name="Footer Placeholder 4">
            <a:extLst>
              <a:ext uri="{FF2B5EF4-FFF2-40B4-BE49-F238E27FC236}">
                <a16:creationId xmlns:a16="http://schemas.microsoft.com/office/drawing/2014/main" id="{F48A4F24-0A4B-2017-9374-33A80CD0E7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2DBB72A-C8DC-6B8E-4D8E-C97C29306E2E}"/>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202536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2C2E0-2F7B-6233-FFEA-10B87CCE4CF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DD1888-FF5E-FFEA-301F-1F85A6AB5F3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5CFD1-0DD2-B2BA-4811-90BB528659D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5" name="Footer Placeholder 4">
            <a:extLst>
              <a:ext uri="{FF2B5EF4-FFF2-40B4-BE49-F238E27FC236}">
                <a16:creationId xmlns:a16="http://schemas.microsoft.com/office/drawing/2014/main" id="{08DAF700-04F9-37A3-A4AA-636C6CF762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870D081-8457-7784-6AA9-F6BA5E2D56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29280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514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436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1382-537D-FA3A-8BCE-DF5F6D1228C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DD055-0CDE-C402-DEF4-14087D900DE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0D55DA-DDA2-3BED-7EA8-83E4591A7537}"/>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5" name="Footer Placeholder 4">
            <a:extLst>
              <a:ext uri="{FF2B5EF4-FFF2-40B4-BE49-F238E27FC236}">
                <a16:creationId xmlns:a16="http://schemas.microsoft.com/office/drawing/2014/main" id="{14FA65E1-1663-26CA-9C52-0D795B9705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A5BD0FD-F3AD-0EEC-99B6-EC504B318461}"/>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405293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048-2D86-DB0F-E5D4-7A003BA73A0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AFB3CA4-2A9E-A818-C75B-1EF5107AD08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BF7CD-E556-8FBE-F20E-6C31A8DF6909}"/>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5" name="Footer Placeholder 4">
            <a:extLst>
              <a:ext uri="{FF2B5EF4-FFF2-40B4-BE49-F238E27FC236}">
                <a16:creationId xmlns:a16="http://schemas.microsoft.com/office/drawing/2014/main" id="{E926B6E4-F62B-0BF7-263C-C0047FBE393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666C04-E104-7E70-E872-87A0DF4697EF}"/>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4150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306A-97C2-BF59-8622-78CEE1ACADD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4BA1F-7E10-3DA2-4D35-AE9C535EE6A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7DD3DD-CA22-95C9-228B-24EF179D2D9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5" name="Footer Placeholder 4">
            <a:extLst>
              <a:ext uri="{FF2B5EF4-FFF2-40B4-BE49-F238E27FC236}">
                <a16:creationId xmlns:a16="http://schemas.microsoft.com/office/drawing/2014/main" id="{573B749F-921D-84E1-5EF9-14E3EAEF720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77C5BE2-B335-3DE0-45C1-5498201E369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69468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2D39-78A7-5F92-55D7-2A59C53D742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4AB3977-2081-F2C7-4F38-59E0AD77E9E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1C9028-0A03-E65C-10A8-4C02F4CDE50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951C4-5037-6512-1B78-FFCA98DF9E52}"/>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6" name="Footer Placeholder 5">
            <a:extLst>
              <a:ext uri="{FF2B5EF4-FFF2-40B4-BE49-F238E27FC236}">
                <a16:creationId xmlns:a16="http://schemas.microsoft.com/office/drawing/2014/main" id="{661E26CE-04A7-50E6-AB77-3B5BF131822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D7A88CD-52CB-4719-4A42-2C28003A5FC0}"/>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150553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E479-9047-90D3-4813-73F758BBFA89}"/>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F6DF905-3E15-2BA4-0780-F94E0CFFACE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90F562-DC65-6B14-93E7-6B95B9262A7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AEEB3-0317-80E8-5B3D-E8D56870FB0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5EBB87-F2A9-7C27-A99C-C23613C01BE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680CA7-6A19-4A35-92FA-EAE30A7BDDCC}"/>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8" name="Footer Placeholder 7">
            <a:extLst>
              <a:ext uri="{FF2B5EF4-FFF2-40B4-BE49-F238E27FC236}">
                <a16:creationId xmlns:a16="http://schemas.microsoft.com/office/drawing/2014/main" id="{8C8833CB-E9A6-DF35-986C-EB1AF71E24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1965827-8FE0-B017-8A2A-1CDDCE5D8A0A}"/>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3305340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5A09-FC6C-B640-64D0-F9BE9F0428F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5B8CA57-187D-976A-FAF7-88F72BF4A938}"/>
              </a:ext>
            </a:extLst>
          </p:cNvPr>
          <p:cNvSpPr>
            <a:spLocks noGrp="1"/>
          </p:cNvSpPr>
          <p:nvPr>
            <p:ph type="dt" sz="half" idx="10"/>
          </p:nvPr>
        </p:nvSpPr>
        <p:spPr>
          <a:xfrm>
            <a:off x="838200" y="6356350"/>
            <a:ext cx="2743200" cy="365125"/>
          </a:xfrm>
          <a:prstGeom prst="rect">
            <a:avLst/>
          </a:prstGeom>
        </p:spPr>
        <p:txBody>
          <a:bodyPr/>
          <a:lstStyle/>
          <a:p>
            <a:fld id="{44ADF6BA-D62C-4634-94DF-6322AE69E099}" type="datetimeFigureOut">
              <a:rPr lang="en-US" smtClean="0"/>
              <a:t>8/12/2025</a:t>
            </a:fld>
            <a:endParaRPr lang="en-US"/>
          </a:p>
        </p:txBody>
      </p:sp>
      <p:sp>
        <p:nvSpPr>
          <p:cNvPr id="4" name="Footer Placeholder 3">
            <a:extLst>
              <a:ext uri="{FF2B5EF4-FFF2-40B4-BE49-F238E27FC236}">
                <a16:creationId xmlns:a16="http://schemas.microsoft.com/office/drawing/2014/main" id="{C1CE946A-781B-CB5B-798F-3A1292428F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E887891-1853-B276-6CEA-5A7F748107A9}"/>
              </a:ext>
            </a:extLst>
          </p:cNvPr>
          <p:cNvSpPr>
            <a:spLocks noGrp="1"/>
          </p:cNvSpPr>
          <p:nvPr>
            <p:ph type="sldNum" sz="quarter" idx="12"/>
          </p:nvPr>
        </p:nvSpPr>
        <p:spPr>
          <a:xfrm>
            <a:off x="8610600" y="6356350"/>
            <a:ext cx="2743200" cy="365125"/>
          </a:xfrm>
          <a:prstGeom prst="rect">
            <a:avLst/>
          </a:prstGeom>
        </p:spPr>
        <p:txBody>
          <a:bodyPr/>
          <a:lstStyle/>
          <a:p>
            <a:fld id="{482F5DAA-96DA-452F-BC59-745590CAA1F4}" type="slidenum">
              <a:rPr lang="en-US" smtClean="0"/>
              <a:t>‹#›</a:t>
            </a:fld>
            <a:endParaRPr lang="en-US"/>
          </a:p>
        </p:txBody>
      </p:sp>
    </p:spTree>
    <p:extLst>
      <p:ext uri="{BB962C8B-B14F-4D97-AF65-F5344CB8AC3E}">
        <p14:creationId xmlns:p14="http://schemas.microsoft.com/office/powerpoint/2010/main" val="567814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ags" Target="../tags/tag2.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ags" Target="../tags/tag4.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36C3B04E-21B7-6DF7-E251-F9932F99B6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90199" y="102869"/>
            <a:ext cx="1259347" cy="409575"/>
          </a:xfrm>
          <a:prstGeom prst="rect">
            <a:avLst/>
          </a:prstGeom>
        </p:spPr>
      </p:pic>
      <p:pic>
        <p:nvPicPr>
          <p:cNvPr id="8" name="Picture 7" descr="A close up of a logo&#10;&#10;AI-generated content may be incorrect.">
            <a:extLst>
              <a:ext uri="{FF2B5EF4-FFF2-40B4-BE49-F238E27FC236}">
                <a16:creationId xmlns:a16="http://schemas.microsoft.com/office/drawing/2014/main" id="{D3C2C946-B0A3-40AE-C407-13D0251B5FA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95674" y="74294"/>
            <a:ext cx="1439126" cy="468066"/>
          </a:xfrm>
          <a:prstGeom prst="rect">
            <a:avLst/>
          </a:prstGeom>
        </p:spPr>
      </p:pic>
      <p:sp>
        <p:nvSpPr>
          <p:cNvPr id="9" name="Rectangle 8">
            <a:extLst>
              <a:ext uri="{FF2B5EF4-FFF2-40B4-BE49-F238E27FC236}">
                <a16:creationId xmlns:a16="http://schemas.microsoft.com/office/drawing/2014/main" id="{4436090B-0864-8EAA-2D3E-D976C74FA41F}"/>
              </a:ext>
            </a:extLst>
          </p:cNvPr>
          <p:cNvSpPr/>
          <p:nvPr userDrawn="1"/>
        </p:nvSpPr>
        <p:spPr>
          <a:xfrm>
            <a:off x="0" y="0"/>
            <a:ext cx="10143274" cy="5334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A62E7C-B7C7-E07D-38B0-7E9DBE53FBF5}"/>
              </a:ext>
            </a:extLst>
          </p:cNvPr>
          <p:cNvSpPr/>
          <p:nvPr userDrawn="1"/>
        </p:nvSpPr>
        <p:spPr>
          <a:xfrm>
            <a:off x="0" y="6781800"/>
            <a:ext cx="12192000" cy="762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01609837-A8AD-5109-AF33-880B07B7AC84}"/>
              </a:ext>
            </a:extLst>
          </p:cNvPr>
          <p:cNvGrpSpPr/>
          <p:nvPr userDrawn="1"/>
        </p:nvGrpSpPr>
        <p:grpSpPr>
          <a:xfrm>
            <a:off x="0" y="0"/>
            <a:ext cx="304800" cy="533400"/>
            <a:chOff x="11430001" y="0"/>
            <a:chExt cx="761999" cy="533400"/>
          </a:xfrm>
        </p:grpSpPr>
        <p:sp>
          <p:nvSpPr>
            <p:cNvPr id="6" name="Rectangle: Rounded Corners 5">
              <a:extLst>
                <a:ext uri="{FF2B5EF4-FFF2-40B4-BE49-F238E27FC236}">
                  <a16:creationId xmlns:a16="http://schemas.microsoft.com/office/drawing/2014/main" id="{0078F538-F7F7-D16F-6929-7CD95D2D08D4}"/>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DA66CC4-859A-7F0A-1568-608648DEDED9}"/>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96F7494-3D95-9671-D6CF-793D1D5B6A69}"/>
              </a:ext>
            </a:extLst>
          </p:cNvPr>
          <p:cNvGrpSpPr/>
          <p:nvPr userDrawn="1"/>
        </p:nvGrpSpPr>
        <p:grpSpPr>
          <a:xfrm>
            <a:off x="11896725" y="0"/>
            <a:ext cx="304800" cy="533400"/>
            <a:chOff x="11430001" y="0"/>
            <a:chExt cx="761999" cy="533400"/>
          </a:xfrm>
        </p:grpSpPr>
        <p:sp>
          <p:nvSpPr>
            <p:cNvPr id="23" name="Rectangle: Rounded Corners 22">
              <a:extLst>
                <a:ext uri="{FF2B5EF4-FFF2-40B4-BE49-F238E27FC236}">
                  <a16:creationId xmlns:a16="http://schemas.microsoft.com/office/drawing/2014/main" id="{36EBB3E9-8858-D29B-AA73-A2D10226129C}"/>
                </a:ext>
              </a:extLst>
            </p:cNvPr>
            <p:cNvSpPr/>
            <p:nvPr userDrawn="1"/>
          </p:nvSpPr>
          <p:spPr>
            <a:xfrm>
              <a:off x="11430001" y="0"/>
              <a:ext cx="380999" cy="53340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A47388A-B6B3-1CDD-266E-1095845B2B38}"/>
                </a:ext>
              </a:extLst>
            </p:cNvPr>
            <p:cNvSpPr/>
            <p:nvPr userDrawn="1"/>
          </p:nvSpPr>
          <p:spPr>
            <a:xfrm>
              <a:off x="11811001" y="0"/>
              <a:ext cx="380999" cy="533400"/>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2CDBB37-58FE-58AF-7BCB-5D5D2BFA778D}"/>
              </a:ext>
            </a:extLst>
          </p:cNvPr>
          <p:cNvSpPr txBox="1"/>
          <p:nvPr userDrawn="1"/>
        </p:nvSpPr>
        <p:spPr>
          <a:xfrm>
            <a:off x="457200" y="76200"/>
            <a:ext cx="6100762" cy="338554"/>
          </a:xfrm>
          <a:prstGeom prst="rect">
            <a:avLst/>
          </a:prstGeom>
          <a:noFill/>
        </p:spPr>
        <p:txBody>
          <a:bodyPr wrap="square" lIns="0" tIns="0" rIns="0" bIns="0">
            <a:spAutoFit/>
          </a:bodyPr>
          <a:lstStyle/>
          <a:p>
            <a:pPr>
              <a:lnSpc>
                <a:spcPct val="100000"/>
              </a:lnSpc>
            </a:pPr>
            <a:r>
              <a:rPr lang="en-US" sz="2200" b="1" dirty="0">
                <a:solidFill>
                  <a:schemeClr val="bg1"/>
                </a:solidFill>
                <a:latin typeface="Arial" panose="020B0604020202020204" pitchFamily="34" charset="0"/>
                <a:ea typeface="Roboto Bold"/>
                <a:cs typeface="Arial" panose="020B0604020202020204" pitchFamily="34" charset="0"/>
                <a:sym typeface="Roboto Bold"/>
              </a:rPr>
              <a:t>Version Controlling and Hosting</a:t>
            </a:r>
          </a:p>
        </p:txBody>
      </p:sp>
    </p:spTree>
    <p:custDataLst>
      <p:tags r:id="rId5"/>
    </p:custDataLst>
    <p:extLst>
      <p:ext uri="{BB962C8B-B14F-4D97-AF65-F5344CB8AC3E}">
        <p14:creationId xmlns:p14="http://schemas.microsoft.com/office/powerpoint/2010/main" val="30872018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ustDataLst>
      <p:tags r:id="rId13"/>
    </p:custDataLst>
    <p:extLst>
      <p:ext uri="{BB962C8B-B14F-4D97-AF65-F5344CB8AC3E}">
        <p14:creationId xmlns:p14="http://schemas.microsoft.com/office/powerpoint/2010/main" val="226923226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6.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GitHub" TargetMode="External"/><Relationship Id="rId3" Type="http://schemas.openxmlformats.org/officeDocument/2006/relationships/notesSlide" Target="../notesSlides/notesSlide19.xml"/><Relationship Id="rId7" Type="http://schemas.openxmlformats.org/officeDocument/2006/relationships/hyperlink" Target="https://streamlit.io/" TargetMode="External"/><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hyperlink" Target="https://git-scm.com/" TargetMode="External"/><Relationship Id="rId5" Type="http://schemas.openxmlformats.org/officeDocument/2006/relationships/hyperlink" Target="https://www.geeksforgeeks.org/python/a-beginners-guide-to-streamlit/" TargetMode="External"/><Relationship Id="rId4" Type="http://schemas.openxmlformats.org/officeDocument/2006/relationships/hyperlink" Target="https://www.atlassian.com/git/tutorials/what-is-git" TargetMode="External"/><Relationship Id="rId9" Type="http://schemas.openxmlformats.org/officeDocument/2006/relationships/hyperlink" Target="https://code.visualstudio.com/docs/sourcecontrol/github"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35.sv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35.sv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hyperlink" Target="https://miro.medium.com/v2/resize:fit:1200/1*mtsk3fQ_BRemFidhkel3dA.png"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hyperlink" Target="https://miro.medium.com/v2/resize:fit:1200/1*mtsk3fQ_BRemFidhkel3dA.png"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miro.medium.com/v2/resize:fit:1200/1*mtsk3fQ_BRemFidhkel3dA.pn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606E8C3-3FB7-5299-C286-66D3190C968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sz="1200"/>
          </a:p>
        </p:txBody>
      </p:sp>
      <p:grpSp>
        <p:nvGrpSpPr>
          <p:cNvPr id="11" name="Group 4">
            <a:extLst>
              <a:ext uri="{FF2B5EF4-FFF2-40B4-BE49-F238E27FC236}">
                <a16:creationId xmlns:a16="http://schemas.microsoft.com/office/drawing/2014/main" id="{F3F0F7AD-CF46-16C3-6427-1397447030F6}"/>
              </a:ext>
            </a:extLst>
          </p:cNvPr>
          <p:cNvGrpSpPr/>
          <p:nvPr/>
        </p:nvGrpSpPr>
        <p:grpSpPr>
          <a:xfrm>
            <a:off x="953590" y="4839984"/>
            <a:ext cx="1832889" cy="1832889"/>
            <a:chOff x="0" y="0"/>
            <a:chExt cx="812800" cy="812800"/>
          </a:xfrm>
        </p:grpSpPr>
        <p:sp>
          <p:nvSpPr>
            <p:cNvPr id="14" name="Freeform 5">
              <a:extLst>
                <a:ext uri="{FF2B5EF4-FFF2-40B4-BE49-F238E27FC236}">
                  <a16:creationId xmlns:a16="http://schemas.microsoft.com/office/drawing/2014/main" id="{D5201401-DDF8-DC79-5135-94E6C2281E14}"/>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76200" cap="sq">
              <a:gradFill>
                <a:gsLst>
                  <a:gs pos="0">
                    <a:srgbClr val="AAC7E9">
                      <a:alpha val="100000"/>
                    </a:srgbClr>
                  </a:gs>
                  <a:gs pos="100000">
                    <a:srgbClr val="224367">
                      <a:alpha val="100000"/>
                    </a:srgbClr>
                  </a:gs>
                </a:gsLst>
                <a:lin ang="0"/>
              </a:gradFill>
              <a:prstDash val="solid"/>
              <a:miter/>
            </a:ln>
          </p:spPr>
          <p:txBody>
            <a:bodyPr/>
            <a:lstStyle/>
            <a:p>
              <a:endParaRPr lang="en-US" sz="1200"/>
            </a:p>
          </p:txBody>
        </p:sp>
        <p:sp>
          <p:nvSpPr>
            <p:cNvPr id="15" name="TextBox 6">
              <a:extLst>
                <a:ext uri="{FF2B5EF4-FFF2-40B4-BE49-F238E27FC236}">
                  <a16:creationId xmlns:a16="http://schemas.microsoft.com/office/drawing/2014/main" id="{620FF18B-F4AC-12DE-C3F1-9EA3C80D8D3D}"/>
                </a:ext>
              </a:extLst>
            </p:cNvPr>
            <p:cNvSpPr txBox="1"/>
            <p:nvPr/>
          </p:nvSpPr>
          <p:spPr>
            <a:xfrm>
              <a:off x="139700" y="63500"/>
              <a:ext cx="533400" cy="609600"/>
            </a:xfrm>
            <a:prstGeom prst="rect">
              <a:avLst/>
            </a:prstGeom>
          </p:spPr>
          <p:txBody>
            <a:bodyPr lIns="33867" tIns="33867" rIns="33867" bIns="33867" rtlCol="0" anchor="ctr"/>
            <a:lstStyle/>
            <a:p>
              <a:pPr algn="ctr">
                <a:lnSpc>
                  <a:spcPts val="2169"/>
                </a:lnSpc>
              </a:pPr>
              <a:endParaRPr sz="1200"/>
            </a:p>
          </p:txBody>
        </p:sp>
      </p:grpSp>
      <p:sp>
        <p:nvSpPr>
          <p:cNvPr id="16" name="Freeform 7">
            <a:extLst>
              <a:ext uri="{FF2B5EF4-FFF2-40B4-BE49-F238E27FC236}">
                <a16:creationId xmlns:a16="http://schemas.microsoft.com/office/drawing/2014/main" id="{7A90C2DE-912A-69BF-84ED-EAEC00E5FBEF}"/>
              </a:ext>
            </a:extLst>
          </p:cNvPr>
          <p:cNvSpPr/>
          <p:nvPr/>
        </p:nvSpPr>
        <p:spPr>
          <a:xfrm>
            <a:off x="3222193" y="2050368"/>
            <a:ext cx="4876800" cy="2145792"/>
          </a:xfrm>
          <a:custGeom>
            <a:avLst/>
            <a:gdLst/>
            <a:ahLst/>
            <a:cxnLst/>
            <a:rect l="l" t="t" r="r" b="b"/>
            <a:pathLst>
              <a:path w="7315200" h="3218688">
                <a:moveTo>
                  <a:pt x="0" y="0"/>
                </a:moveTo>
                <a:lnTo>
                  <a:pt x="7315200" y="0"/>
                </a:lnTo>
                <a:lnTo>
                  <a:pt x="7315200" y="3218688"/>
                </a:lnTo>
                <a:lnTo>
                  <a:pt x="0" y="3218688"/>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7" name="TextBox 31">
            <a:extLst>
              <a:ext uri="{FF2B5EF4-FFF2-40B4-BE49-F238E27FC236}">
                <a16:creationId xmlns:a16="http://schemas.microsoft.com/office/drawing/2014/main" id="{8BAA01BF-8CA2-8B30-7B7F-D36AFACA512E}"/>
              </a:ext>
            </a:extLst>
          </p:cNvPr>
          <p:cNvSpPr txBox="1"/>
          <p:nvPr/>
        </p:nvSpPr>
        <p:spPr>
          <a:xfrm>
            <a:off x="1752107" y="-115406"/>
            <a:ext cx="3442331" cy="3934092"/>
          </a:xfrm>
          <a:prstGeom prst="rect">
            <a:avLst/>
          </a:prstGeom>
        </p:spPr>
        <p:txBody>
          <a:bodyPr lIns="33867" tIns="33867" rIns="33867" bIns="33867" rtlCol="0" anchor="ctr"/>
          <a:lstStyle/>
          <a:p>
            <a:pPr algn="ctr">
              <a:lnSpc>
                <a:spcPts val="2169"/>
              </a:lnSpc>
            </a:pPr>
            <a:endParaRPr sz="1200"/>
          </a:p>
        </p:txBody>
      </p:sp>
      <p:pic>
        <p:nvPicPr>
          <p:cNvPr id="18" name="Picture 17" descr="A close up of a logo&#10;&#10;Description automatically generated">
            <a:extLst>
              <a:ext uri="{FF2B5EF4-FFF2-40B4-BE49-F238E27FC236}">
                <a16:creationId xmlns:a16="http://schemas.microsoft.com/office/drawing/2014/main" id="{6F6D3CB8-0F81-FADA-75E4-A96763781B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00574" y="212696"/>
            <a:ext cx="1694805" cy="551224"/>
          </a:xfrm>
          <a:prstGeom prst="rect">
            <a:avLst/>
          </a:prstGeom>
        </p:spPr>
      </p:pic>
      <p:pic>
        <p:nvPicPr>
          <p:cNvPr id="19" name="Picture 18" descr="A person holding a computer&#10;&#10;AI-generated content may be incorrect.">
            <a:extLst>
              <a:ext uri="{FF2B5EF4-FFF2-40B4-BE49-F238E27FC236}">
                <a16:creationId xmlns:a16="http://schemas.microsoft.com/office/drawing/2014/main" id="{1A6451BC-5F32-F112-B57B-D200D27294ED}"/>
              </a:ext>
            </a:extLst>
          </p:cNvPr>
          <p:cNvPicPr>
            <a:picLocks noChangeAspect="1"/>
          </p:cNvPicPr>
          <p:nvPr/>
        </p:nvPicPr>
        <p:blipFill>
          <a:blip r:embed="rId7">
            <a:extLst>
              <a:ext uri="{28A0092B-C50C-407E-A947-70E740481C1C}">
                <a14:useLocalDpi xmlns:a14="http://schemas.microsoft.com/office/drawing/2010/main" val="0"/>
              </a:ext>
            </a:extLst>
          </a:blip>
          <a:srcRect l="13902" t="25172" r="23691" b="20415"/>
          <a:stretch>
            <a:fillRect/>
          </a:stretch>
        </p:blipFill>
        <p:spPr>
          <a:xfrm>
            <a:off x="0" y="-1"/>
            <a:ext cx="12192000" cy="6858001"/>
          </a:xfrm>
          <a:prstGeom prst="rect">
            <a:avLst/>
          </a:prstGeom>
        </p:spPr>
      </p:pic>
      <p:sp>
        <p:nvSpPr>
          <p:cNvPr id="29" name="TextBox 43">
            <a:extLst>
              <a:ext uri="{FF2B5EF4-FFF2-40B4-BE49-F238E27FC236}">
                <a16:creationId xmlns:a16="http://schemas.microsoft.com/office/drawing/2014/main" id="{AADAFA69-A16B-7A60-DD2F-44B98F5987F3}"/>
              </a:ext>
            </a:extLst>
          </p:cNvPr>
          <p:cNvSpPr txBox="1"/>
          <p:nvPr/>
        </p:nvSpPr>
        <p:spPr>
          <a:xfrm>
            <a:off x="6019800" y="3093000"/>
            <a:ext cx="4128067" cy="384721"/>
          </a:xfrm>
          <a:prstGeom prst="rect">
            <a:avLst/>
          </a:prstGeom>
        </p:spPr>
        <p:txBody>
          <a:bodyPr lIns="0" tIns="0" rIns="0" bIns="0" rtlCol="0" anchor="t">
            <a:spAutoFit/>
          </a:bodyPr>
          <a:lstStyle/>
          <a:p>
            <a:pPr lvl="0">
              <a:defRPr/>
            </a:pPr>
            <a:r>
              <a:rPr lang="en-US" sz="2500" b="1" dirty="0">
                <a:solidFill>
                  <a:srgbClr val="213163"/>
                </a:solidFill>
                <a:latin typeface="Arial"/>
                <a:cs typeface="Arial"/>
              </a:rPr>
              <a:t>Module - 4 </a:t>
            </a:r>
          </a:p>
        </p:txBody>
      </p:sp>
      <p:sp>
        <p:nvSpPr>
          <p:cNvPr id="35" name="TextBox 44">
            <a:extLst>
              <a:ext uri="{FF2B5EF4-FFF2-40B4-BE49-F238E27FC236}">
                <a16:creationId xmlns:a16="http://schemas.microsoft.com/office/drawing/2014/main" id="{1FBB5AAE-0117-6744-D95D-AA73554A9EEF}"/>
              </a:ext>
            </a:extLst>
          </p:cNvPr>
          <p:cNvSpPr txBox="1"/>
          <p:nvPr/>
        </p:nvSpPr>
        <p:spPr>
          <a:xfrm>
            <a:off x="6019800" y="3429000"/>
            <a:ext cx="5924656" cy="1395960"/>
          </a:xfrm>
          <a:prstGeom prst="rect">
            <a:avLst/>
          </a:prstGeom>
        </p:spPr>
        <p:txBody>
          <a:bodyPr wrap="square" lIns="0" tIns="0" rIns="0" bIns="0" rtlCol="0" anchor="t">
            <a:spAutoFit/>
          </a:bodyPr>
          <a:lstStyle/>
          <a:p>
            <a:pPr>
              <a:lnSpc>
                <a:spcPts val="5666"/>
              </a:lnSpc>
            </a:pPr>
            <a:r>
              <a:rPr lang="en-US" sz="4000" b="1" dirty="0">
                <a:solidFill>
                  <a:srgbClr val="000000"/>
                </a:solidFill>
                <a:latin typeface="Arial" panose="020B0604020202020204" pitchFamily="34" charset="0"/>
                <a:ea typeface="Roboto Bold"/>
                <a:cs typeface="Arial" panose="020B0604020202020204" pitchFamily="34" charset="0"/>
                <a:sym typeface="Roboto Bold"/>
              </a:rPr>
              <a:t>Version Controlling and Hosting</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Account Creation</a:t>
            </a:r>
          </a:p>
        </p:txBody>
      </p:sp>
      <p:grpSp>
        <p:nvGrpSpPr>
          <p:cNvPr id="40" name="Group 39">
            <a:extLst>
              <a:ext uri="{FF2B5EF4-FFF2-40B4-BE49-F238E27FC236}">
                <a16:creationId xmlns:a16="http://schemas.microsoft.com/office/drawing/2014/main" id="{912B9C96-F2A3-9ABC-5658-B4F1E5A5A2F9}"/>
              </a:ext>
            </a:extLst>
          </p:cNvPr>
          <p:cNvGrpSpPr/>
          <p:nvPr/>
        </p:nvGrpSpPr>
        <p:grpSpPr>
          <a:xfrm>
            <a:off x="825796" y="2438400"/>
            <a:ext cx="10540407" cy="2644124"/>
            <a:chOff x="685800" y="2590800"/>
            <a:chExt cx="10540407" cy="2644124"/>
          </a:xfrm>
        </p:grpSpPr>
        <p:sp>
          <p:nvSpPr>
            <p:cNvPr id="3" name="Freeform: Shape 2">
              <a:extLst>
                <a:ext uri="{FF2B5EF4-FFF2-40B4-BE49-F238E27FC236}">
                  <a16:creationId xmlns:a16="http://schemas.microsoft.com/office/drawing/2014/main" id="{98A4A113-738E-B071-6F7F-AB31B6F51F39}"/>
                </a:ext>
              </a:extLst>
            </p:cNvPr>
            <p:cNvSpPr/>
            <p:nvPr/>
          </p:nvSpPr>
          <p:spPr>
            <a:xfrm>
              <a:off x="685800" y="2618993"/>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Open the GitHub Website</a:t>
              </a:r>
            </a:p>
          </p:txBody>
        </p:sp>
        <p:sp>
          <p:nvSpPr>
            <p:cNvPr id="11" name="Freeform: Shape 10">
              <a:extLst>
                <a:ext uri="{FF2B5EF4-FFF2-40B4-BE49-F238E27FC236}">
                  <a16:creationId xmlns:a16="http://schemas.microsoft.com/office/drawing/2014/main" id="{D4023DAD-6389-3DDA-6CE3-32156B5BBB8A}"/>
                </a:ext>
              </a:extLst>
            </p:cNvPr>
            <p:cNvSpPr/>
            <p:nvPr/>
          </p:nvSpPr>
          <p:spPr>
            <a:xfrm>
              <a:off x="2394258" y="2895600"/>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13" name="Freeform: Shape 12">
              <a:extLst>
                <a:ext uri="{FF2B5EF4-FFF2-40B4-BE49-F238E27FC236}">
                  <a16:creationId xmlns:a16="http://schemas.microsoft.com/office/drawing/2014/main" id="{03B5CD6E-A70B-E90A-25A5-4F79FA51E38B}"/>
                </a:ext>
              </a:extLst>
            </p:cNvPr>
            <p:cNvSpPr/>
            <p:nvPr/>
          </p:nvSpPr>
          <p:spPr>
            <a:xfrm>
              <a:off x="2915091" y="2618993"/>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558096"/>
                <a:satOff val="3362"/>
                <a:lumOff val="270"/>
                <a:alphaOff val="0"/>
              </a:schemeClr>
            </a:fillRef>
            <a:effectRef idx="0">
              <a:schemeClr val="accent4">
                <a:hueOff val="-558096"/>
                <a:satOff val="3362"/>
                <a:lumOff val="270"/>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Start the Sign-Up Process</a:t>
              </a:r>
            </a:p>
          </p:txBody>
        </p:sp>
        <p:sp>
          <p:nvSpPr>
            <p:cNvPr id="19" name="Freeform: Shape 18">
              <a:extLst>
                <a:ext uri="{FF2B5EF4-FFF2-40B4-BE49-F238E27FC236}">
                  <a16:creationId xmlns:a16="http://schemas.microsoft.com/office/drawing/2014/main" id="{A18654A2-85DF-7397-31FD-2A2BDF689D30}"/>
                </a:ext>
              </a:extLst>
            </p:cNvPr>
            <p:cNvSpPr/>
            <p:nvPr/>
          </p:nvSpPr>
          <p:spPr>
            <a:xfrm>
              <a:off x="9525000" y="25908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Choose a Username</a:t>
              </a:r>
            </a:p>
          </p:txBody>
        </p:sp>
        <p:sp>
          <p:nvSpPr>
            <p:cNvPr id="27" name="Freeform: Shape 26">
              <a:extLst>
                <a:ext uri="{FF2B5EF4-FFF2-40B4-BE49-F238E27FC236}">
                  <a16:creationId xmlns:a16="http://schemas.microsoft.com/office/drawing/2014/main" id="{3FE7C72A-CDAF-EA89-78E2-5EEFEEAFB1D0}"/>
                </a:ext>
              </a:extLst>
            </p:cNvPr>
            <p:cNvSpPr/>
            <p:nvPr/>
          </p:nvSpPr>
          <p:spPr>
            <a:xfrm>
              <a:off x="2890446" y="42142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a:solidFill>
              <a:srgbClr val="4BACC6"/>
            </a:solidFill>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Access Your GitHub Dashboard</a:t>
              </a:r>
            </a:p>
          </p:txBody>
        </p:sp>
        <p:sp>
          <p:nvSpPr>
            <p:cNvPr id="28" name="Freeform: Shape 27">
              <a:extLst>
                <a:ext uri="{FF2B5EF4-FFF2-40B4-BE49-F238E27FC236}">
                  <a16:creationId xmlns:a16="http://schemas.microsoft.com/office/drawing/2014/main" id="{FCB9649C-11C4-73EF-BACE-AF8A485A7215}"/>
                </a:ext>
              </a:extLst>
            </p:cNvPr>
            <p:cNvSpPr/>
            <p:nvPr/>
          </p:nvSpPr>
          <p:spPr>
            <a:xfrm>
              <a:off x="4604058" y="2895600"/>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29" name="Freeform: Shape 28">
              <a:extLst>
                <a:ext uri="{FF2B5EF4-FFF2-40B4-BE49-F238E27FC236}">
                  <a16:creationId xmlns:a16="http://schemas.microsoft.com/office/drawing/2014/main" id="{7F7AD14A-3C93-B6B6-F81F-19E427FAB2BC}"/>
                </a:ext>
              </a:extLst>
            </p:cNvPr>
            <p:cNvSpPr/>
            <p:nvPr/>
          </p:nvSpPr>
          <p:spPr>
            <a:xfrm>
              <a:off x="6781800" y="2895600"/>
              <a:ext cx="5793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0" name="Freeform: Shape 29">
              <a:extLst>
                <a:ext uri="{FF2B5EF4-FFF2-40B4-BE49-F238E27FC236}">
                  <a16:creationId xmlns:a16="http://schemas.microsoft.com/office/drawing/2014/main" id="{D53EA332-839B-A783-8DAB-01B9555A3F69}"/>
                </a:ext>
              </a:extLst>
            </p:cNvPr>
            <p:cNvSpPr/>
            <p:nvPr/>
          </p:nvSpPr>
          <p:spPr>
            <a:xfrm>
              <a:off x="9041386" y="2867407"/>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339816C6-5FA7-F480-A09C-AA9E69A86DF3}"/>
                </a:ext>
              </a:extLst>
            </p:cNvPr>
            <p:cNvSpPr/>
            <p:nvPr/>
          </p:nvSpPr>
          <p:spPr>
            <a:xfrm rot="5400000">
              <a:off x="10200490" y="3624102"/>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2" name="Freeform: Shape 31">
              <a:extLst>
                <a:ext uri="{FF2B5EF4-FFF2-40B4-BE49-F238E27FC236}">
                  <a16:creationId xmlns:a16="http://schemas.microsoft.com/office/drawing/2014/main" id="{8799251F-165C-394E-54C1-F852C0469162}"/>
                </a:ext>
              </a:extLst>
            </p:cNvPr>
            <p:cNvSpPr/>
            <p:nvPr/>
          </p:nvSpPr>
          <p:spPr>
            <a:xfrm rot="10800000">
              <a:off x="9098089" y="4519000"/>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3" name="Freeform: Shape 32">
              <a:extLst>
                <a:ext uri="{FF2B5EF4-FFF2-40B4-BE49-F238E27FC236}">
                  <a16:creationId xmlns:a16="http://schemas.microsoft.com/office/drawing/2014/main" id="{99190987-77CD-F0FE-C99F-93E2D2481327}"/>
                </a:ext>
              </a:extLst>
            </p:cNvPr>
            <p:cNvSpPr/>
            <p:nvPr/>
          </p:nvSpPr>
          <p:spPr>
            <a:xfrm rot="10800000">
              <a:off x="6858000" y="4519000"/>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4" name="Freeform: Shape 33">
              <a:extLst>
                <a:ext uri="{FF2B5EF4-FFF2-40B4-BE49-F238E27FC236}">
                  <a16:creationId xmlns:a16="http://schemas.microsoft.com/office/drawing/2014/main" id="{E4C0DB7B-D176-9382-C2C2-D26201F9AA17}"/>
                </a:ext>
              </a:extLst>
            </p:cNvPr>
            <p:cNvSpPr/>
            <p:nvPr/>
          </p:nvSpPr>
          <p:spPr>
            <a:xfrm rot="10800000">
              <a:off x="4604058" y="4519000"/>
              <a:ext cx="503111" cy="421899"/>
            </a:xfrm>
            <a:custGeom>
              <a:avLst/>
              <a:gdLst>
                <a:gd name="connsiteX0" fmla="*/ 0 w 360655"/>
                <a:gd name="connsiteY0" fmla="*/ 84380 h 421899"/>
                <a:gd name="connsiteX1" fmla="*/ 180328 w 360655"/>
                <a:gd name="connsiteY1" fmla="*/ 84380 h 421899"/>
                <a:gd name="connsiteX2" fmla="*/ 180328 w 360655"/>
                <a:gd name="connsiteY2" fmla="*/ 0 h 421899"/>
                <a:gd name="connsiteX3" fmla="*/ 360655 w 360655"/>
                <a:gd name="connsiteY3" fmla="*/ 210950 h 421899"/>
                <a:gd name="connsiteX4" fmla="*/ 180328 w 360655"/>
                <a:gd name="connsiteY4" fmla="*/ 421899 h 421899"/>
                <a:gd name="connsiteX5" fmla="*/ 180328 w 360655"/>
                <a:gd name="connsiteY5" fmla="*/ 337519 h 421899"/>
                <a:gd name="connsiteX6" fmla="*/ 0 w 360655"/>
                <a:gd name="connsiteY6" fmla="*/ 337519 h 421899"/>
                <a:gd name="connsiteX7" fmla="*/ 0 w 360655"/>
                <a:gd name="connsiteY7" fmla="*/ 84380 h 42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655" h="421899">
                  <a:moveTo>
                    <a:pt x="0" y="84380"/>
                  </a:moveTo>
                  <a:lnTo>
                    <a:pt x="180328" y="84380"/>
                  </a:lnTo>
                  <a:lnTo>
                    <a:pt x="180328" y="0"/>
                  </a:lnTo>
                  <a:lnTo>
                    <a:pt x="360655" y="210950"/>
                  </a:lnTo>
                  <a:lnTo>
                    <a:pt x="180328" y="421899"/>
                  </a:lnTo>
                  <a:lnTo>
                    <a:pt x="180328" y="337519"/>
                  </a:lnTo>
                  <a:lnTo>
                    <a:pt x="0" y="337519"/>
                  </a:lnTo>
                  <a:lnTo>
                    <a:pt x="0" y="84380"/>
                  </a:lnTo>
                  <a:close/>
                </a:path>
              </a:pathLst>
            </a:custGeom>
            <a:solidFill>
              <a:schemeClr val="tx2"/>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84380" rIns="108196" bIns="8438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2"/>
                </a:solidFill>
                <a:latin typeface="Arial" panose="020B0604020202020204" pitchFamily="34" charset="0"/>
                <a:cs typeface="Arial" panose="020B0604020202020204" pitchFamily="34" charset="0"/>
              </a:endParaRPr>
            </a:p>
          </p:txBody>
        </p:sp>
        <p:sp>
          <p:nvSpPr>
            <p:cNvPr id="35" name="Freeform: Shape 34">
              <a:extLst>
                <a:ext uri="{FF2B5EF4-FFF2-40B4-BE49-F238E27FC236}">
                  <a16:creationId xmlns:a16="http://schemas.microsoft.com/office/drawing/2014/main" id="{408CC5B1-2209-8F7A-1A7F-DA88C6BD32BE}"/>
                </a:ext>
              </a:extLst>
            </p:cNvPr>
            <p:cNvSpPr/>
            <p:nvPr/>
          </p:nvSpPr>
          <p:spPr>
            <a:xfrm>
              <a:off x="7391400" y="25908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1674289"/>
                <a:satOff val="10087"/>
                <a:lumOff val="809"/>
                <a:alphaOff val="0"/>
              </a:schemeClr>
            </a:fillRef>
            <a:effectRef idx="0">
              <a:schemeClr val="accent4">
                <a:hueOff val="-1674289"/>
                <a:satOff val="10087"/>
                <a:lumOff val="809"/>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Create a Password</a:t>
              </a:r>
            </a:p>
          </p:txBody>
        </p:sp>
        <p:sp>
          <p:nvSpPr>
            <p:cNvPr id="36" name="Freeform: Shape 35">
              <a:extLst>
                <a:ext uri="{FF2B5EF4-FFF2-40B4-BE49-F238E27FC236}">
                  <a16:creationId xmlns:a16="http://schemas.microsoft.com/office/drawing/2014/main" id="{19E2A62A-A1F3-943E-C845-213FD621920F}"/>
                </a:ext>
              </a:extLst>
            </p:cNvPr>
            <p:cNvSpPr/>
            <p:nvPr/>
          </p:nvSpPr>
          <p:spPr>
            <a:xfrm>
              <a:off x="7391400" y="41910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3348577"/>
                <a:satOff val="20174"/>
                <a:lumOff val="1617"/>
                <a:alphaOff val="0"/>
              </a:schemeClr>
            </a:fillRef>
            <a:effectRef idx="0">
              <a:schemeClr val="accent4">
                <a:hueOff val="-3348577"/>
                <a:satOff val="20174"/>
                <a:lumOff val="1617"/>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Verify Your Email Address</a:t>
              </a:r>
            </a:p>
          </p:txBody>
        </p:sp>
        <p:sp>
          <p:nvSpPr>
            <p:cNvPr id="37" name="Freeform: Shape 36">
              <a:extLst>
                <a:ext uri="{FF2B5EF4-FFF2-40B4-BE49-F238E27FC236}">
                  <a16:creationId xmlns:a16="http://schemas.microsoft.com/office/drawing/2014/main" id="{AA41CE1B-0DF6-0336-5193-A08F079E7C1F}"/>
                </a:ext>
              </a:extLst>
            </p:cNvPr>
            <p:cNvSpPr/>
            <p:nvPr/>
          </p:nvSpPr>
          <p:spPr>
            <a:xfrm>
              <a:off x="5114092" y="2618993"/>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1116192"/>
                <a:satOff val="6725"/>
                <a:lumOff val="539"/>
                <a:alphaOff val="0"/>
              </a:schemeClr>
            </a:fillRef>
            <a:effectRef idx="0">
              <a:schemeClr val="accent4">
                <a:hueOff val="-1116192"/>
                <a:satOff val="6725"/>
                <a:lumOff val="539"/>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Enter Your Email Address</a:t>
              </a:r>
            </a:p>
          </p:txBody>
        </p:sp>
        <p:sp>
          <p:nvSpPr>
            <p:cNvPr id="38" name="Freeform: Shape 37">
              <a:extLst>
                <a:ext uri="{FF2B5EF4-FFF2-40B4-BE49-F238E27FC236}">
                  <a16:creationId xmlns:a16="http://schemas.microsoft.com/office/drawing/2014/main" id="{B8CDA540-65AB-D4FB-E009-5269D355B78F}"/>
                </a:ext>
              </a:extLst>
            </p:cNvPr>
            <p:cNvSpPr/>
            <p:nvPr/>
          </p:nvSpPr>
          <p:spPr>
            <a:xfrm>
              <a:off x="5114092" y="41910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3906673"/>
                <a:satOff val="23537"/>
                <a:lumOff val="1887"/>
                <a:alphaOff val="0"/>
              </a:schemeClr>
            </a:fillRef>
            <a:effectRef idx="0">
              <a:schemeClr val="accent4">
                <a:hueOff val="-3906673"/>
                <a:satOff val="23537"/>
                <a:lumOff val="1887"/>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Choose Your Plan</a:t>
              </a:r>
            </a:p>
          </p:txBody>
        </p:sp>
        <p:sp>
          <p:nvSpPr>
            <p:cNvPr id="39" name="Freeform: Shape 38">
              <a:extLst>
                <a:ext uri="{FF2B5EF4-FFF2-40B4-BE49-F238E27FC236}">
                  <a16:creationId xmlns:a16="http://schemas.microsoft.com/office/drawing/2014/main" id="{8B0C11D0-0C69-E052-1DD2-8B4C9F63DD92}"/>
                </a:ext>
              </a:extLst>
            </p:cNvPr>
            <p:cNvSpPr/>
            <p:nvPr/>
          </p:nvSpPr>
          <p:spPr>
            <a:xfrm>
              <a:off x="9525000" y="4191000"/>
              <a:ext cx="1701207" cy="1020724"/>
            </a:xfrm>
            <a:custGeom>
              <a:avLst/>
              <a:gdLst>
                <a:gd name="connsiteX0" fmla="*/ 0 w 1701207"/>
                <a:gd name="connsiteY0" fmla="*/ 102072 h 1020724"/>
                <a:gd name="connsiteX1" fmla="*/ 102072 w 1701207"/>
                <a:gd name="connsiteY1" fmla="*/ 0 h 1020724"/>
                <a:gd name="connsiteX2" fmla="*/ 1599135 w 1701207"/>
                <a:gd name="connsiteY2" fmla="*/ 0 h 1020724"/>
                <a:gd name="connsiteX3" fmla="*/ 1701207 w 1701207"/>
                <a:gd name="connsiteY3" fmla="*/ 102072 h 1020724"/>
                <a:gd name="connsiteX4" fmla="*/ 1701207 w 1701207"/>
                <a:gd name="connsiteY4" fmla="*/ 918652 h 1020724"/>
                <a:gd name="connsiteX5" fmla="*/ 1599135 w 1701207"/>
                <a:gd name="connsiteY5" fmla="*/ 1020724 h 1020724"/>
                <a:gd name="connsiteX6" fmla="*/ 102072 w 1701207"/>
                <a:gd name="connsiteY6" fmla="*/ 1020724 h 1020724"/>
                <a:gd name="connsiteX7" fmla="*/ 0 w 1701207"/>
                <a:gd name="connsiteY7" fmla="*/ 918652 h 1020724"/>
                <a:gd name="connsiteX8" fmla="*/ 0 w 1701207"/>
                <a:gd name="connsiteY8" fmla="*/ 102072 h 10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207" h="1020724">
                  <a:moveTo>
                    <a:pt x="0" y="102072"/>
                  </a:moveTo>
                  <a:cubicBezTo>
                    <a:pt x="0" y="45699"/>
                    <a:pt x="45699" y="0"/>
                    <a:pt x="102072" y="0"/>
                  </a:cubicBezTo>
                  <a:lnTo>
                    <a:pt x="1599135" y="0"/>
                  </a:lnTo>
                  <a:cubicBezTo>
                    <a:pt x="1655508" y="0"/>
                    <a:pt x="1701207" y="45699"/>
                    <a:pt x="1701207" y="102072"/>
                  </a:cubicBezTo>
                  <a:lnTo>
                    <a:pt x="1701207" y="918652"/>
                  </a:lnTo>
                  <a:cubicBezTo>
                    <a:pt x="1701207" y="975025"/>
                    <a:pt x="1655508" y="1020724"/>
                    <a:pt x="1599135" y="1020724"/>
                  </a:cubicBezTo>
                  <a:lnTo>
                    <a:pt x="102072" y="1020724"/>
                  </a:lnTo>
                  <a:cubicBezTo>
                    <a:pt x="45699" y="1020724"/>
                    <a:pt x="0" y="975025"/>
                    <a:pt x="0" y="918652"/>
                  </a:cubicBezTo>
                  <a:lnTo>
                    <a:pt x="0" y="102072"/>
                  </a:lnTo>
                  <a:close/>
                </a:path>
              </a:pathLst>
            </a:custGeom>
          </p:spPr>
          <p:style>
            <a:lnRef idx="2">
              <a:schemeClr val="lt1">
                <a:hueOff val="0"/>
                <a:satOff val="0"/>
                <a:lumOff val="0"/>
                <a:alphaOff val="0"/>
              </a:schemeClr>
            </a:lnRef>
            <a:fillRef idx="1">
              <a:schemeClr val="accent4">
                <a:hueOff val="-2790481"/>
                <a:satOff val="16812"/>
                <a:lumOff val="1348"/>
                <a:alphaOff val="0"/>
              </a:schemeClr>
            </a:fillRef>
            <a:effectRef idx="0">
              <a:schemeClr val="accent4">
                <a:hueOff val="-2790481"/>
                <a:satOff val="16812"/>
                <a:lumOff val="1348"/>
                <a:alphaOff val="0"/>
              </a:schemeClr>
            </a:effectRef>
            <a:fontRef idx="minor">
              <a:schemeClr val="lt1"/>
            </a:fontRef>
          </p:style>
          <p:txBody>
            <a:bodyPr spcFirstLastPara="0" vert="horz" wrap="square" lIns="98476" tIns="98476" rIns="98476" bIns="9847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Verify You Are Not a Robot</a:t>
              </a:r>
            </a:p>
          </p:txBody>
        </p:sp>
      </p:grpSp>
    </p:spTree>
    <p:custDataLst>
      <p:tags r:id="rId1"/>
    </p:custDataLst>
    <p:extLst>
      <p:ext uri="{BB962C8B-B14F-4D97-AF65-F5344CB8AC3E}">
        <p14:creationId xmlns:p14="http://schemas.microsoft.com/office/powerpoint/2010/main" val="214152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Repositories</a:t>
            </a:r>
          </a:p>
        </p:txBody>
      </p:sp>
      <p:grpSp>
        <p:nvGrpSpPr>
          <p:cNvPr id="52" name="Group 51">
            <a:extLst>
              <a:ext uri="{FF2B5EF4-FFF2-40B4-BE49-F238E27FC236}">
                <a16:creationId xmlns:a16="http://schemas.microsoft.com/office/drawing/2014/main" id="{244C5EAB-ABAE-B8F6-DC8E-AEC1AE3897A7}"/>
              </a:ext>
            </a:extLst>
          </p:cNvPr>
          <p:cNvGrpSpPr/>
          <p:nvPr/>
        </p:nvGrpSpPr>
        <p:grpSpPr>
          <a:xfrm>
            <a:off x="457200" y="1676400"/>
            <a:ext cx="11334472" cy="4419600"/>
            <a:chOff x="381000" y="1600200"/>
            <a:chExt cx="11334472" cy="4419600"/>
          </a:xfrm>
        </p:grpSpPr>
        <p:sp>
          <p:nvSpPr>
            <p:cNvPr id="35" name="Rectangle 34">
              <a:extLst>
                <a:ext uri="{FF2B5EF4-FFF2-40B4-BE49-F238E27FC236}">
                  <a16:creationId xmlns:a16="http://schemas.microsoft.com/office/drawing/2014/main" id="{A28EE378-8E81-F0A6-E424-E1CB0BCA1860}"/>
                </a:ext>
              </a:extLst>
            </p:cNvPr>
            <p:cNvSpPr/>
            <p:nvPr/>
          </p:nvSpPr>
          <p:spPr>
            <a:xfrm>
              <a:off x="6248400" y="16002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C04C52F-D558-DAE9-BAA6-26728F4138C3}"/>
                </a:ext>
              </a:extLst>
            </p:cNvPr>
            <p:cNvSpPr/>
            <p:nvPr/>
          </p:nvSpPr>
          <p:spPr>
            <a:xfrm>
              <a:off x="9067800" y="16002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93BDC1E-25D8-C4C1-EFA6-D3D0A58F455D}"/>
                </a:ext>
              </a:extLst>
            </p:cNvPr>
            <p:cNvSpPr/>
            <p:nvPr/>
          </p:nvSpPr>
          <p:spPr>
            <a:xfrm>
              <a:off x="381000" y="16002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Notched Right 2">
              <a:extLst>
                <a:ext uri="{FF2B5EF4-FFF2-40B4-BE49-F238E27FC236}">
                  <a16:creationId xmlns:a16="http://schemas.microsoft.com/office/drawing/2014/main" id="{B9BF94F2-7F61-3C26-4967-4FD5A770658A}"/>
                </a:ext>
              </a:extLst>
            </p:cNvPr>
            <p:cNvSpPr/>
            <p:nvPr/>
          </p:nvSpPr>
          <p:spPr>
            <a:xfrm>
              <a:off x="476527" y="3040410"/>
              <a:ext cx="11238945" cy="1726698"/>
            </a:xfrm>
            <a:prstGeom prst="notchedRightArrow">
              <a:avLst/>
            </a:prstGeom>
            <a:solidFill>
              <a:schemeClr val="bg2"/>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1" name="Freeform: Shape 10">
              <a:extLst>
                <a:ext uri="{FF2B5EF4-FFF2-40B4-BE49-F238E27FC236}">
                  <a16:creationId xmlns:a16="http://schemas.microsoft.com/office/drawing/2014/main" id="{9D16A05C-7343-4318-437E-F0A3321B8E09}"/>
                </a:ext>
              </a:extLst>
            </p:cNvPr>
            <p:cNvSpPr/>
            <p:nvPr/>
          </p:nvSpPr>
          <p:spPr>
            <a:xfrm>
              <a:off x="513102" y="1873952"/>
              <a:ext cx="1335996" cy="747897"/>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Sign in to your GitHub account.</a:t>
              </a:r>
            </a:p>
          </p:txBody>
        </p:sp>
        <p:sp>
          <p:nvSpPr>
            <p:cNvPr id="13" name="Oval 12">
              <a:extLst>
                <a:ext uri="{FF2B5EF4-FFF2-40B4-BE49-F238E27FC236}">
                  <a16:creationId xmlns:a16="http://schemas.microsoft.com/office/drawing/2014/main" id="{C6B71490-A16C-77DC-457F-8C30FB6C4934}"/>
                </a:ext>
              </a:extLst>
            </p:cNvPr>
            <p:cNvSpPr/>
            <p:nvPr/>
          </p:nvSpPr>
          <p:spPr>
            <a:xfrm>
              <a:off x="930401" y="3687922"/>
              <a:ext cx="431674" cy="43167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9D6F8174-2678-552D-8CF8-9A84FF8583C4}"/>
                </a:ext>
              </a:extLst>
            </p:cNvPr>
            <p:cNvSpPr/>
            <p:nvPr/>
          </p:nvSpPr>
          <p:spPr>
            <a:xfrm>
              <a:off x="2333197" y="3687922"/>
              <a:ext cx="431674" cy="431674"/>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F25250F3-58BD-AB91-1FBA-3F35392A89DE}"/>
                </a:ext>
              </a:extLst>
            </p:cNvPr>
            <p:cNvSpPr/>
            <p:nvPr/>
          </p:nvSpPr>
          <p:spPr>
            <a:xfrm>
              <a:off x="3735994" y="3687922"/>
              <a:ext cx="431674" cy="431674"/>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EDEAFE23-BD29-978B-7693-875AC48B489C}"/>
                </a:ext>
              </a:extLst>
            </p:cNvPr>
            <p:cNvSpPr/>
            <p:nvPr/>
          </p:nvSpPr>
          <p:spPr>
            <a:xfrm>
              <a:off x="5318214" y="3687922"/>
              <a:ext cx="431674" cy="431674"/>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20" name="Freeform: Shape 19">
              <a:extLst>
                <a:ext uri="{FF2B5EF4-FFF2-40B4-BE49-F238E27FC236}">
                  <a16:creationId xmlns:a16="http://schemas.microsoft.com/office/drawing/2014/main" id="{BF27032C-1659-605C-88D9-3EE31A266924}"/>
                </a:ext>
              </a:extLst>
            </p:cNvPr>
            <p:cNvSpPr/>
            <p:nvPr/>
          </p:nvSpPr>
          <p:spPr>
            <a:xfrm>
              <a:off x="6362700" y="1693902"/>
              <a:ext cx="1371600" cy="1107996"/>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spAutoFit/>
            </a:bodyPr>
            <a:lstStyle/>
            <a:p>
              <a:pPr marL="0" lvl="0" indent="0" algn="ctr" defTabSz="800100">
                <a:spcBef>
                  <a:spcPct val="0"/>
                </a:spcBef>
                <a:buNone/>
              </a:pPr>
              <a:r>
                <a:rPr lang="en-US" sz="1800" kern="1200" dirty="0">
                  <a:latin typeface="Arial" panose="020B0604020202020204" pitchFamily="34" charset="0"/>
                  <a:cs typeface="Arial" panose="020B0604020202020204" pitchFamily="34" charset="0"/>
                </a:rPr>
                <a:t>Select visibility: public or private.</a:t>
              </a:r>
            </a:p>
          </p:txBody>
        </p:sp>
        <p:sp>
          <p:nvSpPr>
            <p:cNvPr id="21" name="Oval 20">
              <a:extLst>
                <a:ext uri="{FF2B5EF4-FFF2-40B4-BE49-F238E27FC236}">
                  <a16:creationId xmlns:a16="http://schemas.microsoft.com/office/drawing/2014/main" id="{D855A79B-DB90-EDAB-A4AC-9E3C67F9309C}"/>
                </a:ext>
              </a:extLst>
            </p:cNvPr>
            <p:cNvSpPr/>
            <p:nvPr/>
          </p:nvSpPr>
          <p:spPr>
            <a:xfrm>
              <a:off x="6900435" y="3687922"/>
              <a:ext cx="431674" cy="431674"/>
            </a:xfrm>
            <a:prstGeom prst="ellipse">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23" name="Oval 22">
              <a:extLst>
                <a:ext uri="{FF2B5EF4-FFF2-40B4-BE49-F238E27FC236}">
                  <a16:creationId xmlns:a16="http://schemas.microsoft.com/office/drawing/2014/main" id="{AD2EDBFA-4FA0-08D8-E9DF-BEF1B41549C1}"/>
                </a:ext>
              </a:extLst>
            </p:cNvPr>
            <p:cNvSpPr/>
            <p:nvPr/>
          </p:nvSpPr>
          <p:spPr>
            <a:xfrm>
              <a:off x="8303232" y="3687922"/>
              <a:ext cx="431674" cy="431674"/>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5A738236-0819-061B-85BD-B622A4534B07}"/>
                </a:ext>
              </a:extLst>
            </p:cNvPr>
            <p:cNvSpPr/>
            <p:nvPr/>
          </p:nvSpPr>
          <p:spPr>
            <a:xfrm>
              <a:off x="9220200" y="1873952"/>
              <a:ext cx="1335996" cy="747897"/>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Click “Create repository” to complete.</a:t>
              </a:r>
            </a:p>
          </p:txBody>
        </p:sp>
        <p:sp>
          <p:nvSpPr>
            <p:cNvPr id="25" name="Oval 24">
              <a:extLst>
                <a:ext uri="{FF2B5EF4-FFF2-40B4-BE49-F238E27FC236}">
                  <a16:creationId xmlns:a16="http://schemas.microsoft.com/office/drawing/2014/main" id="{8CACA624-A985-DAD7-9366-84FB40AA3EDB}"/>
                </a:ext>
              </a:extLst>
            </p:cNvPr>
            <p:cNvSpPr/>
            <p:nvPr/>
          </p:nvSpPr>
          <p:spPr>
            <a:xfrm>
              <a:off x="9706028" y="3687922"/>
              <a:ext cx="431674" cy="431674"/>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cxnSp>
          <p:nvCxnSpPr>
            <p:cNvPr id="29" name="Straight Arrow Connector 28">
              <a:extLst>
                <a:ext uri="{FF2B5EF4-FFF2-40B4-BE49-F238E27FC236}">
                  <a16:creationId xmlns:a16="http://schemas.microsoft.com/office/drawing/2014/main" id="{E78A56BF-B474-2460-AF8A-ECB1585EB943}"/>
                </a:ext>
              </a:extLst>
            </p:cNvPr>
            <p:cNvCxnSpPr>
              <a:cxnSpLocks/>
            </p:cNvCxnSpPr>
            <p:nvPr/>
          </p:nvCxnSpPr>
          <p:spPr>
            <a:xfrm flipV="1">
              <a:off x="1167581" y="29718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054E5A-34E3-15F3-95A5-1AF70C3F4054}"/>
                </a:ext>
              </a:extLst>
            </p:cNvPr>
            <p:cNvCxnSpPr>
              <a:cxnSpLocks/>
            </p:cNvCxnSpPr>
            <p:nvPr/>
          </p:nvCxnSpPr>
          <p:spPr>
            <a:xfrm flipV="1">
              <a:off x="3962400" y="29718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6D73D9B-B81B-6353-4BE7-EEBD7E771D09}"/>
                </a:ext>
              </a:extLst>
            </p:cNvPr>
            <p:cNvCxnSpPr>
              <a:cxnSpLocks/>
            </p:cNvCxnSpPr>
            <p:nvPr/>
          </p:nvCxnSpPr>
          <p:spPr>
            <a:xfrm flipV="1">
              <a:off x="7086600" y="29718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24B3ED-E1D6-C164-74DA-F1D8C36ECE31}"/>
                </a:ext>
              </a:extLst>
            </p:cNvPr>
            <p:cNvCxnSpPr>
              <a:cxnSpLocks/>
            </p:cNvCxnSpPr>
            <p:nvPr/>
          </p:nvCxnSpPr>
          <p:spPr>
            <a:xfrm flipV="1">
              <a:off x="9906000" y="28956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9A9E0F6-1B0A-F041-7A09-DB39237279F4}"/>
                </a:ext>
              </a:extLst>
            </p:cNvPr>
            <p:cNvSpPr/>
            <p:nvPr/>
          </p:nvSpPr>
          <p:spPr>
            <a:xfrm>
              <a:off x="3124200" y="16002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28D9E2C-CF21-493F-6D88-BCBEC468768C}"/>
                </a:ext>
              </a:extLst>
            </p:cNvPr>
            <p:cNvSpPr/>
            <p:nvPr/>
          </p:nvSpPr>
          <p:spPr>
            <a:xfrm>
              <a:off x="3162300" y="1749302"/>
              <a:ext cx="1524000" cy="997196"/>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b"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Click on “New repository” from the top-right corner.</a:t>
              </a:r>
            </a:p>
          </p:txBody>
        </p:sp>
        <p:grpSp>
          <p:nvGrpSpPr>
            <p:cNvPr id="46" name="Group 45">
              <a:extLst>
                <a:ext uri="{FF2B5EF4-FFF2-40B4-BE49-F238E27FC236}">
                  <a16:creationId xmlns:a16="http://schemas.microsoft.com/office/drawing/2014/main" id="{AEE7366E-6C27-FCAE-96F5-3F33DD0F59B8}"/>
                </a:ext>
              </a:extLst>
            </p:cNvPr>
            <p:cNvGrpSpPr/>
            <p:nvPr/>
          </p:nvGrpSpPr>
          <p:grpSpPr>
            <a:xfrm>
              <a:off x="1752600" y="4724400"/>
              <a:ext cx="1604836" cy="1295400"/>
              <a:chOff x="1816818" y="4686300"/>
              <a:chExt cx="1604836" cy="1295400"/>
            </a:xfrm>
          </p:grpSpPr>
          <p:sp>
            <p:nvSpPr>
              <p:cNvPr id="38" name="Rectangle 37">
                <a:extLst>
                  <a:ext uri="{FF2B5EF4-FFF2-40B4-BE49-F238E27FC236}">
                    <a16:creationId xmlns:a16="http://schemas.microsoft.com/office/drawing/2014/main" id="{77F3A5BC-6BEE-ADA8-402C-11B9CB34BA41}"/>
                  </a:ext>
                </a:extLst>
              </p:cNvPr>
              <p:cNvSpPr/>
              <p:nvPr/>
            </p:nvSpPr>
            <p:spPr>
              <a:xfrm>
                <a:off x="1819136" y="46863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0963986-1C72-1F1D-98B1-386A06A082E6}"/>
                  </a:ext>
                </a:extLst>
              </p:cNvPr>
              <p:cNvSpPr/>
              <p:nvPr/>
            </p:nvSpPr>
            <p:spPr>
              <a:xfrm>
                <a:off x="1816818" y="4835402"/>
                <a:ext cx="1604836" cy="997196"/>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Review email settings to protect your email address.</a:t>
                </a:r>
              </a:p>
            </p:txBody>
          </p:sp>
        </p:grpSp>
        <p:cxnSp>
          <p:nvCxnSpPr>
            <p:cNvPr id="47" name="Straight Arrow Connector 46">
              <a:extLst>
                <a:ext uri="{FF2B5EF4-FFF2-40B4-BE49-F238E27FC236}">
                  <a16:creationId xmlns:a16="http://schemas.microsoft.com/office/drawing/2014/main" id="{957FE43A-3F6A-5B32-759F-CDFA69D07FBF}"/>
                </a:ext>
              </a:extLst>
            </p:cNvPr>
            <p:cNvCxnSpPr>
              <a:cxnSpLocks/>
            </p:cNvCxnSpPr>
            <p:nvPr/>
          </p:nvCxnSpPr>
          <p:spPr>
            <a:xfrm>
              <a:off x="2555018" y="43434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681254B-949C-82E9-ED6A-93B3E002A55A}"/>
                </a:ext>
              </a:extLst>
            </p:cNvPr>
            <p:cNvGrpSpPr/>
            <p:nvPr/>
          </p:nvGrpSpPr>
          <p:grpSpPr>
            <a:xfrm>
              <a:off x="4800600" y="4267200"/>
              <a:ext cx="1600200" cy="1752600"/>
              <a:chOff x="4743450" y="4343400"/>
              <a:chExt cx="1600200" cy="1752600"/>
            </a:xfrm>
          </p:grpSpPr>
          <p:grpSp>
            <p:nvGrpSpPr>
              <p:cNvPr id="45" name="Group 44">
                <a:extLst>
                  <a:ext uri="{FF2B5EF4-FFF2-40B4-BE49-F238E27FC236}">
                    <a16:creationId xmlns:a16="http://schemas.microsoft.com/office/drawing/2014/main" id="{3E74C1D6-CED6-AB79-98AB-132C642B34C9}"/>
                  </a:ext>
                </a:extLst>
              </p:cNvPr>
              <p:cNvGrpSpPr/>
              <p:nvPr/>
            </p:nvGrpSpPr>
            <p:grpSpPr>
              <a:xfrm>
                <a:off x="4743450" y="4800600"/>
                <a:ext cx="1600200" cy="1295400"/>
                <a:chOff x="4743450" y="4890447"/>
                <a:chExt cx="1600200" cy="1295400"/>
              </a:xfrm>
            </p:grpSpPr>
            <p:sp>
              <p:nvSpPr>
                <p:cNvPr id="39" name="Rectangle 38">
                  <a:extLst>
                    <a:ext uri="{FF2B5EF4-FFF2-40B4-BE49-F238E27FC236}">
                      <a16:creationId xmlns:a16="http://schemas.microsoft.com/office/drawing/2014/main" id="{BAA2FA56-81D4-ACCD-5A33-CD0E105B96F6}"/>
                    </a:ext>
                  </a:extLst>
                </p:cNvPr>
                <p:cNvSpPr/>
                <p:nvPr/>
              </p:nvSpPr>
              <p:spPr>
                <a:xfrm>
                  <a:off x="4743450" y="4890447"/>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8803351-1914-7707-B62F-B4AAA5BAFD32}"/>
                    </a:ext>
                  </a:extLst>
                </p:cNvPr>
                <p:cNvSpPr/>
                <p:nvPr/>
              </p:nvSpPr>
              <p:spPr>
                <a:xfrm>
                  <a:off x="4819650" y="4914900"/>
                  <a:ext cx="1447800" cy="1246495"/>
                </a:xfrm>
                <a:custGeom>
                  <a:avLst/>
                  <a:gdLst>
                    <a:gd name="connsiteX0" fmla="*/ 0 w 1694845"/>
                    <a:gd name="connsiteY0" fmla="*/ 0 h 1726698"/>
                    <a:gd name="connsiteX1" fmla="*/ 1694845 w 1694845"/>
                    <a:gd name="connsiteY1" fmla="*/ 0 h 1726698"/>
                    <a:gd name="connsiteX2" fmla="*/ 1694845 w 1694845"/>
                    <a:gd name="connsiteY2" fmla="*/ 1726698 h 1726698"/>
                    <a:gd name="connsiteX3" fmla="*/ 0 w 1694845"/>
                    <a:gd name="connsiteY3" fmla="*/ 1726698 h 1726698"/>
                    <a:gd name="connsiteX4" fmla="*/ 0 w 1694845"/>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845" h="1726698">
                      <a:moveTo>
                        <a:pt x="0" y="0"/>
                      </a:moveTo>
                      <a:lnTo>
                        <a:pt x="1694845" y="0"/>
                      </a:lnTo>
                      <a:lnTo>
                        <a:pt x="1694845"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Enter a short and memorable repository name.</a:t>
                  </a:r>
                </a:p>
              </p:txBody>
            </p:sp>
          </p:grpSp>
          <p:cxnSp>
            <p:nvCxnSpPr>
              <p:cNvPr id="48" name="Straight Arrow Connector 47">
                <a:extLst>
                  <a:ext uri="{FF2B5EF4-FFF2-40B4-BE49-F238E27FC236}">
                    <a16:creationId xmlns:a16="http://schemas.microsoft.com/office/drawing/2014/main" id="{1DE1A3D9-3B7B-A85A-ED71-7A265B188727}"/>
                  </a:ext>
                </a:extLst>
              </p:cNvPr>
              <p:cNvCxnSpPr>
                <a:cxnSpLocks/>
              </p:cNvCxnSpPr>
              <p:nvPr/>
            </p:nvCxnSpPr>
            <p:spPr>
              <a:xfrm>
                <a:off x="5543550" y="43434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BB22E42-EB3A-2303-C842-2300A49633AC}"/>
                </a:ext>
              </a:extLst>
            </p:cNvPr>
            <p:cNvGrpSpPr/>
            <p:nvPr/>
          </p:nvGrpSpPr>
          <p:grpSpPr>
            <a:xfrm>
              <a:off x="7772400" y="4267200"/>
              <a:ext cx="1600200" cy="1752600"/>
              <a:chOff x="7772400" y="4343400"/>
              <a:chExt cx="1600200" cy="1752600"/>
            </a:xfrm>
          </p:grpSpPr>
          <p:grpSp>
            <p:nvGrpSpPr>
              <p:cNvPr id="44" name="Group 43">
                <a:extLst>
                  <a:ext uri="{FF2B5EF4-FFF2-40B4-BE49-F238E27FC236}">
                    <a16:creationId xmlns:a16="http://schemas.microsoft.com/office/drawing/2014/main" id="{1254DD57-7E66-EA25-C851-64F8D72B4656}"/>
                  </a:ext>
                </a:extLst>
              </p:cNvPr>
              <p:cNvGrpSpPr/>
              <p:nvPr/>
            </p:nvGrpSpPr>
            <p:grpSpPr>
              <a:xfrm>
                <a:off x="7772400" y="4800600"/>
                <a:ext cx="1600200" cy="1295400"/>
                <a:chOff x="7696200" y="4876800"/>
                <a:chExt cx="1600200" cy="1295400"/>
              </a:xfrm>
            </p:grpSpPr>
            <p:sp>
              <p:nvSpPr>
                <p:cNvPr id="40" name="Rectangle 39">
                  <a:extLst>
                    <a:ext uri="{FF2B5EF4-FFF2-40B4-BE49-F238E27FC236}">
                      <a16:creationId xmlns:a16="http://schemas.microsoft.com/office/drawing/2014/main" id="{F1B0701C-06B3-BAE9-BEE8-A66EECA8E257}"/>
                    </a:ext>
                  </a:extLst>
                </p:cNvPr>
                <p:cNvSpPr/>
                <p:nvPr/>
              </p:nvSpPr>
              <p:spPr>
                <a:xfrm>
                  <a:off x="7696200" y="4876800"/>
                  <a:ext cx="1600200" cy="1295400"/>
                </a:xfrm>
                <a:prstGeom prst="rect">
                  <a:avLst/>
                </a:prstGeom>
                <a:solidFill>
                  <a:schemeClr val="bg1"/>
                </a:solid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2E1FDC5-78B0-C350-7194-2296B9BB90B1}"/>
                    </a:ext>
                  </a:extLst>
                </p:cNvPr>
                <p:cNvSpPr/>
                <p:nvPr/>
              </p:nvSpPr>
              <p:spPr>
                <a:xfrm>
                  <a:off x="7741203" y="5025902"/>
                  <a:ext cx="1510195" cy="997196"/>
                </a:xfrm>
                <a:custGeom>
                  <a:avLst/>
                  <a:gdLst>
                    <a:gd name="connsiteX0" fmla="*/ 0 w 1335996"/>
                    <a:gd name="connsiteY0" fmla="*/ 0 h 1726698"/>
                    <a:gd name="connsiteX1" fmla="*/ 1335996 w 1335996"/>
                    <a:gd name="connsiteY1" fmla="*/ 0 h 1726698"/>
                    <a:gd name="connsiteX2" fmla="*/ 1335996 w 1335996"/>
                    <a:gd name="connsiteY2" fmla="*/ 1726698 h 1726698"/>
                    <a:gd name="connsiteX3" fmla="*/ 0 w 1335996"/>
                    <a:gd name="connsiteY3" fmla="*/ 1726698 h 1726698"/>
                    <a:gd name="connsiteX4" fmla="*/ 0 w 1335996"/>
                    <a:gd name="connsiteY4" fmla="*/ 0 h 172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996" h="1726698">
                      <a:moveTo>
                        <a:pt x="0" y="0"/>
                      </a:moveTo>
                      <a:lnTo>
                        <a:pt x="1335996" y="0"/>
                      </a:lnTo>
                      <a:lnTo>
                        <a:pt x="1335996" y="1726698"/>
                      </a:lnTo>
                      <a:lnTo>
                        <a:pt x="0" y="17266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Select “Initialize this repository with a README”.</a:t>
                  </a:r>
                </a:p>
              </p:txBody>
            </p:sp>
          </p:grpSp>
          <p:cxnSp>
            <p:nvCxnSpPr>
              <p:cNvPr id="49" name="Straight Arrow Connector 48">
                <a:extLst>
                  <a:ext uri="{FF2B5EF4-FFF2-40B4-BE49-F238E27FC236}">
                    <a16:creationId xmlns:a16="http://schemas.microsoft.com/office/drawing/2014/main" id="{0D52F85B-6CF5-19FF-8721-29C68DAB75E1}"/>
                  </a:ext>
                </a:extLst>
              </p:cNvPr>
              <p:cNvCxnSpPr>
                <a:cxnSpLocks/>
              </p:cNvCxnSpPr>
              <p:nvPr/>
            </p:nvCxnSpPr>
            <p:spPr>
              <a:xfrm>
                <a:off x="8572500" y="43434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53952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Commit Change</a:t>
            </a:r>
          </a:p>
        </p:txBody>
      </p:sp>
      <p:graphicFrame>
        <p:nvGraphicFramePr>
          <p:cNvPr id="6" name="Diagram 5"/>
          <p:cNvGraphicFramePr/>
          <p:nvPr>
            <p:extLst>
              <p:ext uri="{D42A27DB-BD31-4B8C-83A1-F6EECF244321}">
                <p14:modId xmlns:p14="http://schemas.microsoft.com/office/powerpoint/2010/main" val="2990097704"/>
              </p:ext>
            </p:extLst>
          </p:nvPr>
        </p:nvGraphicFramePr>
        <p:xfrm>
          <a:off x="419655" y="1821586"/>
          <a:ext cx="11238945" cy="4316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65023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Personal Access Tokens (PAT)</a:t>
            </a:r>
          </a:p>
        </p:txBody>
      </p:sp>
      <p:grpSp>
        <p:nvGrpSpPr>
          <p:cNvPr id="23" name="Group 22">
            <a:extLst>
              <a:ext uri="{FF2B5EF4-FFF2-40B4-BE49-F238E27FC236}">
                <a16:creationId xmlns:a16="http://schemas.microsoft.com/office/drawing/2014/main" id="{6685531A-5CC2-62E1-4844-E8A7508E2B36}"/>
              </a:ext>
            </a:extLst>
          </p:cNvPr>
          <p:cNvGrpSpPr/>
          <p:nvPr/>
        </p:nvGrpSpPr>
        <p:grpSpPr>
          <a:xfrm>
            <a:off x="914377" y="4343400"/>
            <a:ext cx="10249500" cy="1618342"/>
            <a:chOff x="914377" y="4343400"/>
            <a:chExt cx="10249500" cy="1618342"/>
          </a:xfrm>
        </p:grpSpPr>
        <p:sp>
          <p:nvSpPr>
            <p:cNvPr id="17" name="Freeform: Shape 16">
              <a:extLst>
                <a:ext uri="{FF2B5EF4-FFF2-40B4-BE49-F238E27FC236}">
                  <a16:creationId xmlns:a16="http://schemas.microsoft.com/office/drawing/2014/main" id="{B29B3F81-32E3-AE2A-7318-05617C057237}"/>
                </a:ext>
              </a:extLst>
            </p:cNvPr>
            <p:cNvSpPr/>
            <p:nvPr/>
          </p:nvSpPr>
          <p:spPr>
            <a:xfrm>
              <a:off x="8466640" y="4343400"/>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5561B9"/>
            </a:solidFill>
          </p:spPr>
          <p:style>
            <a:lnRef idx="2">
              <a:schemeClr val="lt1">
                <a:hueOff val="0"/>
                <a:satOff val="0"/>
                <a:lumOff val="0"/>
                <a:alphaOff val="0"/>
              </a:schemeClr>
            </a:lnRef>
            <a:fillRef idx="1">
              <a:schemeClr val="accent3">
                <a:hueOff val="6750158"/>
                <a:satOff val="-10128"/>
                <a:lumOff val="-1647"/>
                <a:alphaOff val="0"/>
              </a:schemeClr>
            </a:fillRef>
            <a:effectRef idx="0">
              <a:schemeClr val="accent3">
                <a:hueOff val="6750158"/>
                <a:satOff val="-10128"/>
                <a:lumOff val="-1647"/>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Generate the token and copy it for later use.</a:t>
              </a:r>
            </a:p>
          </p:txBody>
        </p:sp>
        <p:sp>
          <p:nvSpPr>
            <p:cNvPr id="18" name="Freeform: Shape 17">
              <a:extLst>
                <a:ext uri="{FF2B5EF4-FFF2-40B4-BE49-F238E27FC236}">
                  <a16:creationId xmlns:a16="http://schemas.microsoft.com/office/drawing/2014/main" id="{7FC120ED-D54E-D9CE-490D-05AC2398DF5F}"/>
                </a:ext>
              </a:extLst>
            </p:cNvPr>
            <p:cNvSpPr/>
            <p:nvPr/>
          </p:nvSpPr>
          <p:spPr>
            <a:xfrm>
              <a:off x="7696200" y="4818114"/>
              <a:ext cx="800731" cy="668914"/>
            </a:xfrm>
            <a:custGeom>
              <a:avLst/>
              <a:gdLst>
                <a:gd name="connsiteX0" fmla="*/ 0 w 571814"/>
                <a:gd name="connsiteY0" fmla="*/ 133783 h 668914"/>
                <a:gd name="connsiteX1" fmla="*/ 285907 w 571814"/>
                <a:gd name="connsiteY1" fmla="*/ 133783 h 668914"/>
                <a:gd name="connsiteX2" fmla="*/ 285907 w 571814"/>
                <a:gd name="connsiteY2" fmla="*/ 0 h 668914"/>
                <a:gd name="connsiteX3" fmla="*/ 571814 w 571814"/>
                <a:gd name="connsiteY3" fmla="*/ 334457 h 668914"/>
                <a:gd name="connsiteX4" fmla="*/ 285907 w 571814"/>
                <a:gd name="connsiteY4" fmla="*/ 668914 h 668914"/>
                <a:gd name="connsiteX5" fmla="*/ 285907 w 571814"/>
                <a:gd name="connsiteY5" fmla="*/ 535131 h 668914"/>
                <a:gd name="connsiteX6" fmla="*/ 0 w 571814"/>
                <a:gd name="connsiteY6" fmla="*/ 535131 h 668914"/>
                <a:gd name="connsiteX7" fmla="*/ 0 w 571814"/>
                <a:gd name="connsiteY7" fmla="*/ 133783 h 6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814" h="668914">
                  <a:moveTo>
                    <a:pt x="571814" y="535131"/>
                  </a:moveTo>
                  <a:lnTo>
                    <a:pt x="285907" y="535131"/>
                  </a:lnTo>
                  <a:lnTo>
                    <a:pt x="285907" y="668914"/>
                  </a:lnTo>
                  <a:lnTo>
                    <a:pt x="0" y="334457"/>
                  </a:lnTo>
                  <a:lnTo>
                    <a:pt x="285907" y="0"/>
                  </a:lnTo>
                  <a:lnTo>
                    <a:pt x="285907" y="133783"/>
                  </a:lnTo>
                  <a:lnTo>
                    <a:pt x="571814" y="133783"/>
                  </a:lnTo>
                  <a:lnTo>
                    <a:pt x="571814" y="535131"/>
                  </a:lnTo>
                  <a:close/>
                </a:path>
              </a:pathLst>
            </a:custGeom>
            <a:solidFill>
              <a:schemeClr val="tx2">
                <a:lumMod val="60000"/>
                <a:lumOff val="40000"/>
              </a:schemeClr>
            </a:solidFill>
          </p:spPr>
          <p:style>
            <a:lnRef idx="0">
              <a:schemeClr val="lt1">
                <a:hueOff val="0"/>
                <a:satOff val="0"/>
                <a:lumOff val="0"/>
                <a:alphaOff val="0"/>
              </a:schemeClr>
            </a:lnRef>
            <a:fillRef idx="1">
              <a:schemeClr val="accent3">
                <a:hueOff val="8437698"/>
                <a:satOff val="-12660"/>
                <a:lumOff val="-2059"/>
                <a:alphaOff val="0"/>
              </a:schemeClr>
            </a:fillRef>
            <a:effectRef idx="0">
              <a:schemeClr val="accent3">
                <a:hueOff val="8437698"/>
                <a:satOff val="-12660"/>
                <a:lumOff val="-2059"/>
                <a:alphaOff val="0"/>
              </a:schemeClr>
            </a:effectRef>
            <a:fontRef idx="minor">
              <a:schemeClr val="lt1"/>
            </a:fontRef>
          </p:style>
          <p:txBody>
            <a:bodyPr spcFirstLastPara="0" vert="horz" wrap="square" lIns="171544" tIns="133783" rIns="1" bIns="133783"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2F28FB7F-5F47-F569-02D5-CAA447628D0B}"/>
                </a:ext>
              </a:extLst>
            </p:cNvPr>
            <p:cNvSpPr/>
            <p:nvPr/>
          </p:nvSpPr>
          <p:spPr>
            <a:xfrm>
              <a:off x="4690508" y="4343400"/>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4BACC6"/>
            </a:solidFill>
          </p:spPr>
          <p:style>
            <a:lnRef idx="2">
              <a:schemeClr val="lt1">
                <a:hueOff val="0"/>
                <a:satOff val="0"/>
                <a:lumOff val="0"/>
                <a:alphaOff val="0"/>
              </a:schemeClr>
            </a:lnRef>
            <a:fillRef idx="1">
              <a:schemeClr val="accent3">
                <a:hueOff val="9000211"/>
                <a:satOff val="-13504"/>
                <a:lumOff val="-2196"/>
                <a:alphaOff val="0"/>
              </a:schemeClr>
            </a:fillRef>
            <a:effectRef idx="0">
              <a:schemeClr val="accent3">
                <a:hueOff val="9000211"/>
                <a:satOff val="-13504"/>
                <a:lumOff val="-2196"/>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Use GitHub username and token instead of password when prompted.</a:t>
              </a:r>
            </a:p>
          </p:txBody>
        </p:sp>
        <p:sp>
          <p:nvSpPr>
            <p:cNvPr id="20" name="Freeform: Shape 19">
              <a:extLst>
                <a:ext uri="{FF2B5EF4-FFF2-40B4-BE49-F238E27FC236}">
                  <a16:creationId xmlns:a16="http://schemas.microsoft.com/office/drawing/2014/main" id="{87DD6FB3-6033-F0D3-8F36-9F112DA97A14}"/>
                </a:ext>
              </a:extLst>
            </p:cNvPr>
            <p:cNvSpPr/>
            <p:nvPr/>
          </p:nvSpPr>
          <p:spPr>
            <a:xfrm>
              <a:off x="3881337" y="4818113"/>
              <a:ext cx="843063" cy="668915"/>
            </a:xfrm>
            <a:custGeom>
              <a:avLst/>
              <a:gdLst>
                <a:gd name="connsiteX0" fmla="*/ 0 w 571814"/>
                <a:gd name="connsiteY0" fmla="*/ 133783 h 668914"/>
                <a:gd name="connsiteX1" fmla="*/ 285907 w 571814"/>
                <a:gd name="connsiteY1" fmla="*/ 133783 h 668914"/>
                <a:gd name="connsiteX2" fmla="*/ 285907 w 571814"/>
                <a:gd name="connsiteY2" fmla="*/ 0 h 668914"/>
                <a:gd name="connsiteX3" fmla="*/ 571814 w 571814"/>
                <a:gd name="connsiteY3" fmla="*/ 334457 h 668914"/>
                <a:gd name="connsiteX4" fmla="*/ 285907 w 571814"/>
                <a:gd name="connsiteY4" fmla="*/ 668914 h 668914"/>
                <a:gd name="connsiteX5" fmla="*/ 285907 w 571814"/>
                <a:gd name="connsiteY5" fmla="*/ 535131 h 668914"/>
                <a:gd name="connsiteX6" fmla="*/ 0 w 571814"/>
                <a:gd name="connsiteY6" fmla="*/ 535131 h 668914"/>
                <a:gd name="connsiteX7" fmla="*/ 0 w 571814"/>
                <a:gd name="connsiteY7" fmla="*/ 133783 h 6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814" h="668914">
                  <a:moveTo>
                    <a:pt x="571814" y="535131"/>
                  </a:moveTo>
                  <a:lnTo>
                    <a:pt x="285907" y="535131"/>
                  </a:lnTo>
                  <a:lnTo>
                    <a:pt x="285907" y="668914"/>
                  </a:lnTo>
                  <a:lnTo>
                    <a:pt x="0" y="334457"/>
                  </a:lnTo>
                  <a:lnTo>
                    <a:pt x="285907" y="0"/>
                  </a:lnTo>
                  <a:lnTo>
                    <a:pt x="285907" y="133783"/>
                  </a:lnTo>
                  <a:lnTo>
                    <a:pt x="571814" y="133783"/>
                  </a:lnTo>
                  <a:lnTo>
                    <a:pt x="571814" y="535131"/>
                  </a:lnTo>
                  <a:close/>
                </a:path>
              </a:pathLst>
            </a:custGeom>
            <a:solidFill>
              <a:schemeClr val="tx2">
                <a:lumMod val="60000"/>
                <a:lumOff val="40000"/>
              </a:schemeClr>
            </a:solidFill>
          </p:spPr>
          <p:style>
            <a:lnRef idx="0">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171544" tIns="133784" rIns="1" bIns="133783"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21" name="Freeform: Shape 20">
              <a:extLst>
                <a:ext uri="{FF2B5EF4-FFF2-40B4-BE49-F238E27FC236}">
                  <a16:creationId xmlns:a16="http://schemas.microsoft.com/office/drawing/2014/main" id="{E2D12A2C-D304-32FF-B884-A8859A9BEAFB}"/>
                </a:ext>
              </a:extLst>
            </p:cNvPr>
            <p:cNvSpPr/>
            <p:nvPr/>
          </p:nvSpPr>
          <p:spPr>
            <a:xfrm>
              <a:off x="914377" y="4343400"/>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0070C0"/>
            </a:solidFill>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Verify and copy the correct remote HTTPS URL from your repository.</a:t>
              </a:r>
            </a:p>
          </p:txBody>
        </p:sp>
      </p:grpSp>
      <p:grpSp>
        <p:nvGrpSpPr>
          <p:cNvPr id="24" name="Group 23">
            <a:extLst>
              <a:ext uri="{FF2B5EF4-FFF2-40B4-BE49-F238E27FC236}">
                <a16:creationId xmlns:a16="http://schemas.microsoft.com/office/drawing/2014/main" id="{7ACC5775-B2FA-63A0-6E8D-721F374780A8}"/>
              </a:ext>
            </a:extLst>
          </p:cNvPr>
          <p:cNvGrpSpPr/>
          <p:nvPr/>
        </p:nvGrpSpPr>
        <p:grpSpPr>
          <a:xfrm>
            <a:off x="914377" y="1822169"/>
            <a:ext cx="10249500" cy="2427513"/>
            <a:chOff x="914377" y="1822169"/>
            <a:chExt cx="10249500" cy="2427513"/>
          </a:xfrm>
        </p:grpSpPr>
        <p:sp>
          <p:nvSpPr>
            <p:cNvPr id="3" name="Freeform: Shape 2">
              <a:extLst>
                <a:ext uri="{FF2B5EF4-FFF2-40B4-BE49-F238E27FC236}">
                  <a16:creationId xmlns:a16="http://schemas.microsoft.com/office/drawing/2014/main" id="{6AA24207-1BB8-42FA-9245-DBA7393C4338}"/>
                </a:ext>
              </a:extLst>
            </p:cNvPr>
            <p:cNvSpPr/>
            <p:nvPr/>
          </p:nvSpPr>
          <p:spPr>
            <a:xfrm>
              <a:off x="914377" y="1822169"/>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4BACC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Generate a Personal Access Token (PAT) in GitHub settings.</a:t>
              </a:r>
            </a:p>
          </p:txBody>
        </p:sp>
        <p:sp>
          <p:nvSpPr>
            <p:cNvPr id="11" name="Freeform: Shape 10">
              <a:extLst>
                <a:ext uri="{FF2B5EF4-FFF2-40B4-BE49-F238E27FC236}">
                  <a16:creationId xmlns:a16="http://schemas.microsoft.com/office/drawing/2014/main" id="{B51C5A8E-A146-8F27-C143-94BC3337615B}"/>
                </a:ext>
              </a:extLst>
            </p:cNvPr>
            <p:cNvSpPr/>
            <p:nvPr/>
          </p:nvSpPr>
          <p:spPr>
            <a:xfrm>
              <a:off x="3581400" y="2296883"/>
              <a:ext cx="839385" cy="668914"/>
            </a:xfrm>
            <a:custGeom>
              <a:avLst/>
              <a:gdLst>
                <a:gd name="connsiteX0" fmla="*/ 0 w 571814"/>
                <a:gd name="connsiteY0" fmla="*/ 133783 h 668914"/>
                <a:gd name="connsiteX1" fmla="*/ 285907 w 571814"/>
                <a:gd name="connsiteY1" fmla="*/ 133783 h 668914"/>
                <a:gd name="connsiteX2" fmla="*/ 285907 w 571814"/>
                <a:gd name="connsiteY2" fmla="*/ 0 h 668914"/>
                <a:gd name="connsiteX3" fmla="*/ 571814 w 571814"/>
                <a:gd name="connsiteY3" fmla="*/ 334457 h 668914"/>
                <a:gd name="connsiteX4" fmla="*/ 285907 w 571814"/>
                <a:gd name="connsiteY4" fmla="*/ 668914 h 668914"/>
                <a:gd name="connsiteX5" fmla="*/ 285907 w 571814"/>
                <a:gd name="connsiteY5" fmla="*/ 535131 h 668914"/>
                <a:gd name="connsiteX6" fmla="*/ 0 w 571814"/>
                <a:gd name="connsiteY6" fmla="*/ 535131 h 668914"/>
                <a:gd name="connsiteX7" fmla="*/ 0 w 571814"/>
                <a:gd name="connsiteY7" fmla="*/ 133783 h 6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814" h="668914">
                  <a:moveTo>
                    <a:pt x="0" y="133783"/>
                  </a:moveTo>
                  <a:lnTo>
                    <a:pt x="285907" y="133783"/>
                  </a:lnTo>
                  <a:lnTo>
                    <a:pt x="285907" y="0"/>
                  </a:lnTo>
                  <a:lnTo>
                    <a:pt x="571814" y="334457"/>
                  </a:lnTo>
                  <a:lnTo>
                    <a:pt x="285907" y="668914"/>
                  </a:lnTo>
                  <a:lnTo>
                    <a:pt x="285907" y="535131"/>
                  </a:lnTo>
                  <a:lnTo>
                    <a:pt x="0" y="535131"/>
                  </a:lnTo>
                  <a:lnTo>
                    <a:pt x="0" y="133783"/>
                  </a:lnTo>
                  <a:close/>
                </a:path>
              </a:pathLst>
            </a:custGeom>
            <a:solidFill>
              <a:schemeClr val="tx2">
                <a:lumMod val="60000"/>
                <a:lumOff val="40000"/>
              </a:schemeClr>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33783" rIns="171544" bIns="133783"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14" name="Freeform: Shape 13">
              <a:extLst>
                <a:ext uri="{FF2B5EF4-FFF2-40B4-BE49-F238E27FC236}">
                  <a16:creationId xmlns:a16="http://schemas.microsoft.com/office/drawing/2014/main" id="{19CEA454-F17A-58D1-7B49-EB4DF48F5BE1}"/>
                </a:ext>
              </a:extLst>
            </p:cNvPr>
            <p:cNvSpPr/>
            <p:nvPr/>
          </p:nvSpPr>
          <p:spPr>
            <a:xfrm>
              <a:off x="7315200" y="2296883"/>
              <a:ext cx="881716" cy="668914"/>
            </a:xfrm>
            <a:custGeom>
              <a:avLst/>
              <a:gdLst>
                <a:gd name="connsiteX0" fmla="*/ 0 w 571814"/>
                <a:gd name="connsiteY0" fmla="*/ 133783 h 668914"/>
                <a:gd name="connsiteX1" fmla="*/ 285907 w 571814"/>
                <a:gd name="connsiteY1" fmla="*/ 133783 h 668914"/>
                <a:gd name="connsiteX2" fmla="*/ 285907 w 571814"/>
                <a:gd name="connsiteY2" fmla="*/ 0 h 668914"/>
                <a:gd name="connsiteX3" fmla="*/ 571814 w 571814"/>
                <a:gd name="connsiteY3" fmla="*/ 334457 h 668914"/>
                <a:gd name="connsiteX4" fmla="*/ 285907 w 571814"/>
                <a:gd name="connsiteY4" fmla="*/ 668914 h 668914"/>
                <a:gd name="connsiteX5" fmla="*/ 285907 w 571814"/>
                <a:gd name="connsiteY5" fmla="*/ 535131 h 668914"/>
                <a:gd name="connsiteX6" fmla="*/ 0 w 571814"/>
                <a:gd name="connsiteY6" fmla="*/ 535131 h 668914"/>
                <a:gd name="connsiteX7" fmla="*/ 0 w 571814"/>
                <a:gd name="connsiteY7" fmla="*/ 133783 h 6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814" h="668914">
                  <a:moveTo>
                    <a:pt x="0" y="133783"/>
                  </a:moveTo>
                  <a:lnTo>
                    <a:pt x="285907" y="133783"/>
                  </a:lnTo>
                  <a:lnTo>
                    <a:pt x="285907" y="0"/>
                  </a:lnTo>
                  <a:lnTo>
                    <a:pt x="571814" y="334457"/>
                  </a:lnTo>
                  <a:lnTo>
                    <a:pt x="285907" y="668914"/>
                  </a:lnTo>
                  <a:lnTo>
                    <a:pt x="285907" y="535131"/>
                  </a:lnTo>
                  <a:lnTo>
                    <a:pt x="0" y="535131"/>
                  </a:lnTo>
                  <a:lnTo>
                    <a:pt x="0" y="133783"/>
                  </a:lnTo>
                  <a:close/>
                </a:path>
              </a:pathLst>
            </a:custGeom>
            <a:solidFill>
              <a:schemeClr val="tx2">
                <a:lumMod val="60000"/>
                <a:lumOff val="40000"/>
              </a:schemeClr>
            </a:solidFill>
          </p:spPr>
          <p:style>
            <a:lnRef idx="0">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txBody>
            <a:bodyPr spcFirstLastPara="0" vert="horz" wrap="square" lIns="0" tIns="133783" rIns="171544" bIns="133783"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15" name="Freeform: Shape 14">
              <a:extLst>
                <a:ext uri="{FF2B5EF4-FFF2-40B4-BE49-F238E27FC236}">
                  <a16:creationId xmlns:a16="http://schemas.microsoft.com/office/drawing/2014/main" id="{D601652B-A0E7-4BC7-A665-8563CDFC7B90}"/>
                </a:ext>
              </a:extLst>
            </p:cNvPr>
            <p:cNvSpPr/>
            <p:nvPr/>
          </p:nvSpPr>
          <p:spPr>
            <a:xfrm>
              <a:off x="8466640" y="1822169"/>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5C84B4"/>
            </a:solidFill>
          </p:spPr>
          <p:style>
            <a:lnRef idx="2">
              <a:schemeClr val="lt1">
                <a:hueOff val="0"/>
                <a:satOff val="0"/>
                <a:lumOff val="0"/>
                <a:alphaOff val="0"/>
              </a:schemeClr>
            </a:lnRef>
            <a:fillRef idx="1">
              <a:schemeClr val="accent3">
                <a:hueOff val="4500106"/>
                <a:satOff val="-6752"/>
                <a:lumOff val="-1098"/>
                <a:alphaOff val="0"/>
              </a:schemeClr>
            </a:fillRef>
            <a:effectRef idx="0">
              <a:schemeClr val="accent3">
                <a:hueOff val="4500106"/>
                <a:satOff val="-6752"/>
                <a:lumOff val="-1098"/>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Click “Generate new token (classic)” and select the scope “repo”.</a:t>
              </a:r>
            </a:p>
          </p:txBody>
        </p:sp>
        <p:sp>
          <p:nvSpPr>
            <p:cNvPr id="16" name="Freeform: Shape 15">
              <a:extLst>
                <a:ext uri="{FF2B5EF4-FFF2-40B4-BE49-F238E27FC236}">
                  <a16:creationId xmlns:a16="http://schemas.microsoft.com/office/drawing/2014/main" id="{9082FE9E-5565-BE50-7837-318502E11C1D}"/>
                </a:ext>
              </a:extLst>
            </p:cNvPr>
            <p:cNvSpPr/>
            <p:nvPr/>
          </p:nvSpPr>
          <p:spPr>
            <a:xfrm>
              <a:off x="9480802" y="3429000"/>
              <a:ext cx="668914" cy="820682"/>
            </a:xfrm>
            <a:custGeom>
              <a:avLst/>
              <a:gdLst>
                <a:gd name="connsiteX0" fmla="*/ 0 w 571814"/>
                <a:gd name="connsiteY0" fmla="*/ 133783 h 668914"/>
                <a:gd name="connsiteX1" fmla="*/ 285907 w 571814"/>
                <a:gd name="connsiteY1" fmla="*/ 133783 h 668914"/>
                <a:gd name="connsiteX2" fmla="*/ 285907 w 571814"/>
                <a:gd name="connsiteY2" fmla="*/ 0 h 668914"/>
                <a:gd name="connsiteX3" fmla="*/ 571814 w 571814"/>
                <a:gd name="connsiteY3" fmla="*/ 334457 h 668914"/>
                <a:gd name="connsiteX4" fmla="*/ 285907 w 571814"/>
                <a:gd name="connsiteY4" fmla="*/ 668914 h 668914"/>
                <a:gd name="connsiteX5" fmla="*/ 285907 w 571814"/>
                <a:gd name="connsiteY5" fmla="*/ 535131 h 668914"/>
                <a:gd name="connsiteX6" fmla="*/ 0 w 571814"/>
                <a:gd name="connsiteY6" fmla="*/ 535131 h 668914"/>
                <a:gd name="connsiteX7" fmla="*/ 0 w 571814"/>
                <a:gd name="connsiteY7" fmla="*/ 133783 h 6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814" h="668914">
                  <a:moveTo>
                    <a:pt x="457451" y="0"/>
                  </a:moveTo>
                  <a:lnTo>
                    <a:pt x="457451" y="334457"/>
                  </a:lnTo>
                  <a:lnTo>
                    <a:pt x="571814" y="334457"/>
                  </a:lnTo>
                  <a:lnTo>
                    <a:pt x="285907" y="668914"/>
                  </a:lnTo>
                  <a:lnTo>
                    <a:pt x="0" y="334457"/>
                  </a:lnTo>
                  <a:lnTo>
                    <a:pt x="114363" y="334457"/>
                  </a:lnTo>
                  <a:lnTo>
                    <a:pt x="114363" y="0"/>
                  </a:lnTo>
                  <a:lnTo>
                    <a:pt x="457451" y="0"/>
                  </a:lnTo>
                  <a:close/>
                </a:path>
              </a:pathLst>
            </a:custGeom>
            <a:solidFill>
              <a:schemeClr val="tx2">
                <a:lumMod val="60000"/>
                <a:lumOff val="40000"/>
              </a:schemeClr>
            </a:solidFill>
          </p:spPr>
          <p:style>
            <a:lnRef idx="0">
              <a:schemeClr val="lt1">
                <a:hueOff val="0"/>
                <a:satOff val="0"/>
                <a:lumOff val="0"/>
                <a:alphaOff val="0"/>
              </a:schemeClr>
            </a:lnRef>
            <a:fillRef idx="1">
              <a:schemeClr val="accent3">
                <a:hueOff val="5625132"/>
                <a:satOff val="-8440"/>
                <a:lumOff val="-1373"/>
                <a:alphaOff val="0"/>
              </a:schemeClr>
            </a:fillRef>
            <a:effectRef idx="0">
              <a:schemeClr val="accent3">
                <a:hueOff val="5625132"/>
                <a:satOff val="-8440"/>
                <a:lumOff val="-1373"/>
                <a:alphaOff val="0"/>
              </a:schemeClr>
            </a:effectRef>
            <a:fontRef idx="minor">
              <a:schemeClr val="lt1"/>
            </a:fontRef>
          </p:style>
          <p:txBody>
            <a:bodyPr spcFirstLastPara="0" vert="horz" wrap="square" lIns="133783" tIns="0" rIns="133783" bIns="171544"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22" name="Freeform: Shape 21">
              <a:extLst>
                <a:ext uri="{FF2B5EF4-FFF2-40B4-BE49-F238E27FC236}">
                  <a16:creationId xmlns:a16="http://schemas.microsoft.com/office/drawing/2014/main" id="{AFFDAE0D-1B3B-EFA7-424E-6C1F64260EDD}"/>
                </a:ext>
              </a:extLst>
            </p:cNvPr>
            <p:cNvSpPr/>
            <p:nvPr/>
          </p:nvSpPr>
          <p:spPr>
            <a:xfrm>
              <a:off x="4690508" y="1822169"/>
              <a:ext cx="2697237" cy="1618342"/>
            </a:xfrm>
            <a:custGeom>
              <a:avLst/>
              <a:gdLst>
                <a:gd name="connsiteX0" fmla="*/ 0 w 2697237"/>
                <a:gd name="connsiteY0" fmla="*/ 161834 h 1618342"/>
                <a:gd name="connsiteX1" fmla="*/ 161834 w 2697237"/>
                <a:gd name="connsiteY1" fmla="*/ 0 h 1618342"/>
                <a:gd name="connsiteX2" fmla="*/ 2535403 w 2697237"/>
                <a:gd name="connsiteY2" fmla="*/ 0 h 1618342"/>
                <a:gd name="connsiteX3" fmla="*/ 2697237 w 2697237"/>
                <a:gd name="connsiteY3" fmla="*/ 161834 h 1618342"/>
                <a:gd name="connsiteX4" fmla="*/ 2697237 w 2697237"/>
                <a:gd name="connsiteY4" fmla="*/ 1456508 h 1618342"/>
                <a:gd name="connsiteX5" fmla="*/ 2535403 w 2697237"/>
                <a:gd name="connsiteY5" fmla="*/ 1618342 h 1618342"/>
                <a:gd name="connsiteX6" fmla="*/ 161834 w 2697237"/>
                <a:gd name="connsiteY6" fmla="*/ 1618342 h 1618342"/>
                <a:gd name="connsiteX7" fmla="*/ 0 w 2697237"/>
                <a:gd name="connsiteY7" fmla="*/ 1456508 h 1618342"/>
                <a:gd name="connsiteX8" fmla="*/ 0 w 2697237"/>
                <a:gd name="connsiteY8" fmla="*/ 161834 h 161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7237" h="1618342">
                  <a:moveTo>
                    <a:pt x="0" y="161834"/>
                  </a:moveTo>
                  <a:cubicBezTo>
                    <a:pt x="0" y="72456"/>
                    <a:pt x="72456" y="0"/>
                    <a:pt x="161834" y="0"/>
                  </a:cubicBezTo>
                  <a:lnTo>
                    <a:pt x="2535403" y="0"/>
                  </a:lnTo>
                  <a:cubicBezTo>
                    <a:pt x="2624781" y="0"/>
                    <a:pt x="2697237" y="72456"/>
                    <a:pt x="2697237" y="161834"/>
                  </a:cubicBezTo>
                  <a:lnTo>
                    <a:pt x="2697237" y="1456508"/>
                  </a:lnTo>
                  <a:cubicBezTo>
                    <a:pt x="2697237" y="1545886"/>
                    <a:pt x="2624781" y="1618342"/>
                    <a:pt x="2535403" y="1618342"/>
                  </a:cubicBezTo>
                  <a:lnTo>
                    <a:pt x="161834" y="1618342"/>
                  </a:lnTo>
                  <a:cubicBezTo>
                    <a:pt x="72456" y="1618342"/>
                    <a:pt x="0" y="1545886"/>
                    <a:pt x="0" y="1456508"/>
                  </a:cubicBezTo>
                  <a:lnTo>
                    <a:pt x="0" y="161834"/>
                  </a:lnTo>
                  <a:close/>
                </a:path>
              </a:pathLst>
            </a:custGeom>
            <a:solidFill>
              <a:srgbClr val="5561B9"/>
            </a:solidFill>
          </p:spPr>
          <p:style>
            <a:lnRef idx="2">
              <a:schemeClr val="lt1">
                <a:hueOff val="0"/>
                <a:satOff val="0"/>
                <a:lumOff val="0"/>
                <a:alphaOff val="0"/>
              </a:schemeClr>
            </a:lnRef>
            <a:fillRef idx="1">
              <a:schemeClr val="accent3">
                <a:hueOff val="2250053"/>
                <a:satOff val="-3376"/>
                <a:lumOff val="-549"/>
                <a:alphaOff val="0"/>
              </a:schemeClr>
            </a:fillRef>
            <a:effectRef idx="0">
              <a:schemeClr val="accent3">
                <a:hueOff val="2250053"/>
                <a:satOff val="-3376"/>
                <a:lumOff val="-549"/>
                <a:alphaOff val="0"/>
              </a:schemeClr>
            </a:effectRef>
            <a:fontRef idx="minor">
              <a:schemeClr val="lt1"/>
            </a:fontRef>
          </p:style>
          <p:txBody>
            <a:bodyPr spcFirstLastPara="0" vert="horz" wrap="square" lIns="115980" tIns="115980" rIns="115980" bIns="1159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 to Developer settings then Personal access tokens then Tokens (classic).</a:t>
              </a:r>
            </a:p>
          </p:txBody>
        </p:sp>
      </p:grpSp>
    </p:spTree>
    <p:custDataLst>
      <p:tags r:id="rId1"/>
    </p:custDataLst>
    <p:extLst>
      <p:ext uri="{BB962C8B-B14F-4D97-AF65-F5344CB8AC3E}">
        <p14:creationId xmlns:p14="http://schemas.microsoft.com/office/powerpoint/2010/main" val="1051503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57912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57200" y="1524000"/>
            <a:ext cx="4572000" cy="224676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endParaRPr lang="en-US" sz="1800" b="1" dirty="0">
              <a:latin typeface="Arial" panose="020B0604020202020204" pitchFamily="34" charset="0"/>
              <a:cs typeface="Arial" panose="020B0604020202020204" pitchFamily="34" charset="0"/>
            </a:endParaRP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is the main command-line tool for interacting with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a:t>
            </a:r>
          </a:p>
          <a:p>
            <a:pPr>
              <a:spcBef>
                <a:spcPts val="0"/>
              </a:spcBef>
              <a:spcAft>
                <a:spcPts val="800"/>
              </a:spcAft>
            </a:pPr>
            <a:r>
              <a:rPr lang="en-US" sz="1800" dirty="0">
                <a:latin typeface="Arial" panose="020B0604020202020204" pitchFamily="34" charset="0"/>
                <a:cs typeface="Arial" panose="020B0604020202020204" pitchFamily="34" charset="0"/>
              </a:rPr>
              <a:t>It is used with subcommands (like </a:t>
            </a:r>
            <a:r>
              <a:rPr lang="en-US" sz="1800" dirty="0" err="1">
                <a:latin typeface="Arial" panose="020B0604020202020204" pitchFamily="34" charset="0"/>
                <a:cs typeface="Arial" panose="020B0604020202020204" pitchFamily="34" charset="0"/>
              </a:rPr>
              <a:t>init</a:t>
            </a:r>
            <a:r>
              <a:rPr lang="en-US" sz="1800" dirty="0">
                <a:latin typeface="Arial" panose="020B0604020202020204" pitchFamily="34" charset="0"/>
                <a:cs typeface="Arial" panose="020B0604020202020204" pitchFamily="34" charset="0"/>
              </a:rPr>
              <a:t>, add, commit, push) to manage your repository.</a:t>
            </a:r>
          </a:p>
          <a:p>
            <a:pPr>
              <a:spcBef>
                <a:spcPts val="0"/>
              </a:spcBef>
              <a:spcAft>
                <a:spcPts val="800"/>
              </a:spcAft>
            </a:pPr>
            <a:r>
              <a:rPr lang="en-US" sz="1800" dirty="0">
                <a:latin typeface="Arial" panose="020B0604020202020204" pitchFamily="34" charset="0"/>
                <a:cs typeface="Arial" panose="020B0604020202020204" pitchFamily="34" charset="0"/>
              </a:rPr>
              <a:t>Just typing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shows you a list of common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commands.</a:t>
            </a:r>
          </a:p>
        </p:txBody>
      </p:sp>
      <p:grpSp>
        <p:nvGrpSpPr>
          <p:cNvPr id="3" name="Group 2"/>
          <p:cNvGrpSpPr/>
          <p:nvPr/>
        </p:nvGrpSpPr>
        <p:grpSpPr>
          <a:xfrm>
            <a:off x="5181600" y="1447800"/>
            <a:ext cx="6917690" cy="4926536"/>
            <a:chOff x="5105400" y="1173643"/>
            <a:chExt cx="6917690" cy="4926536"/>
          </a:xfrm>
        </p:grpSpPr>
        <p:pic>
          <p:nvPicPr>
            <p:cNvPr id="13" name="Picture 12"/>
            <p:cNvPicPr/>
            <p:nvPr/>
          </p:nvPicPr>
          <p:blipFill>
            <a:blip r:embed="rId4"/>
            <a:stretch>
              <a:fillRect/>
            </a:stretch>
          </p:blipFill>
          <p:spPr>
            <a:xfrm>
              <a:off x="5105400" y="1173643"/>
              <a:ext cx="6917690" cy="4926536"/>
            </a:xfrm>
            <a:prstGeom prst="rect">
              <a:avLst/>
            </a:prstGeom>
          </p:spPr>
        </p:pic>
        <p:sp>
          <p:nvSpPr>
            <p:cNvPr id="2" name="Rectangle 1"/>
            <p:cNvSpPr/>
            <p:nvPr/>
          </p:nvSpPr>
          <p:spPr>
            <a:xfrm>
              <a:off x="5105400" y="1932223"/>
              <a:ext cx="2514600" cy="277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252337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7696200" cy="103618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init</a:t>
            </a:r>
            <a:endParaRPr lang="en-US" sz="1800" dirty="0">
              <a:latin typeface="Arial" panose="020B0604020202020204" pitchFamily="34" charset="0"/>
              <a:cs typeface="Arial" panose="020B0604020202020204" pitchFamily="34" charset="0"/>
            </a:endParaRP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init</a:t>
            </a:r>
            <a:r>
              <a:rPr lang="en-US" sz="1800" dirty="0">
                <a:latin typeface="Arial" panose="020B0604020202020204" pitchFamily="34" charset="0"/>
                <a:cs typeface="Arial" panose="020B0604020202020204" pitchFamily="34" charset="0"/>
              </a:rPr>
              <a:t> creates a new empty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repository in the current folder.</a:t>
            </a:r>
          </a:p>
          <a:p>
            <a:pPr>
              <a:spcBef>
                <a:spcPts val="0"/>
              </a:spcBef>
              <a:spcAft>
                <a:spcPts val="800"/>
              </a:spcAft>
            </a:pPr>
            <a:r>
              <a:rPr lang="en-US" sz="1800" dirty="0">
                <a:latin typeface="Arial" panose="020B0604020202020204" pitchFamily="34" charset="0"/>
                <a:cs typeface="Arial" panose="020B0604020202020204" pitchFamily="34" charset="0"/>
              </a:rPr>
              <a:t>After this,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will start tracking changes in that folder.</a:t>
            </a:r>
          </a:p>
        </p:txBody>
      </p:sp>
      <p:grpSp>
        <p:nvGrpSpPr>
          <p:cNvPr id="2" name="Group 1"/>
          <p:cNvGrpSpPr/>
          <p:nvPr/>
        </p:nvGrpSpPr>
        <p:grpSpPr>
          <a:xfrm>
            <a:off x="1382438" y="3581400"/>
            <a:ext cx="9427123" cy="687242"/>
            <a:chOff x="1992038" y="3494460"/>
            <a:chExt cx="9427123" cy="687242"/>
          </a:xfrm>
        </p:grpSpPr>
        <p:pic>
          <p:nvPicPr>
            <p:cNvPr id="14" name="Picture 13"/>
            <p:cNvPicPr/>
            <p:nvPr/>
          </p:nvPicPr>
          <p:blipFill>
            <a:blip r:embed="rId4"/>
            <a:stretch>
              <a:fillRect/>
            </a:stretch>
          </p:blipFill>
          <p:spPr>
            <a:xfrm>
              <a:off x="1992039" y="3494460"/>
              <a:ext cx="9427122" cy="687242"/>
            </a:xfrm>
            <a:prstGeom prst="rect">
              <a:avLst/>
            </a:prstGeom>
          </p:spPr>
        </p:pic>
        <p:sp>
          <p:nvSpPr>
            <p:cNvPr id="15" name="Rectangle 14"/>
            <p:cNvSpPr/>
            <p:nvPr/>
          </p:nvSpPr>
          <p:spPr>
            <a:xfrm>
              <a:off x="1992038" y="3581401"/>
              <a:ext cx="5018361" cy="233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125088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47675" y="1509861"/>
            <a:ext cx="7696200" cy="146193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add</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add tells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to stage files (mark them for the next commit).</a:t>
            </a:r>
          </a:p>
          <a:p>
            <a:pPr>
              <a:spcBef>
                <a:spcPts val="0"/>
              </a:spcBef>
              <a:spcAft>
                <a:spcPts val="800"/>
              </a:spcAft>
            </a:pPr>
            <a:r>
              <a:rPr lang="en-US" sz="1800" dirty="0">
                <a:latin typeface="Arial" panose="020B0604020202020204" pitchFamily="34" charset="0"/>
                <a:cs typeface="Arial" panose="020B0604020202020204" pitchFamily="34" charset="0"/>
              </a:rPr>
              <a:t>You can add a single file, multiple files, or all files in the folder.</a:t>
            </a:r>
          </a:p>
          <a:p>
            <a:pPr>
              <a:spcBef>
                <a:spcPts val="0"/>
              </a:spcBef>
              <a:spcAft>
                <a:spcPts val="800"/>
              </a:spcAft>
            </a:pPr>
            <a:r>
              <a:rPr lang="en-US" sz="1800" dirty="0">
                <a:latin typeface="Arial" panose="020B0604020202020204" pitchFamily="34" charset="0"/>
                <a:cs typeface="Arial" panose="020B0604020202020204" pitchFamily="34" charset="0"/>
              </a:rPr>
              <a:t>Make sure to have the file with the same name present within the folder.</a:t>
            </a:r>
          </a:p>
        </p:txBody>
      </p:sp>
      <p:grpSp>
        <p:nvGrpSpPr>
          <p:cNvPr id="2" name="Group 1"/>
          <p:cNvGrpSpPr/>
          <p:nvPr/>
        </p:nvGrpSpPr>
        <p:grpSpPr>
          <a:xfrm>
            <a:off x="2203405" y="3898308"/>
            <a:ext cx="7785190" cy="503172"/>
            <a:chOff x="2203405" y="3898308"/>
            <a:chExt cx="7785190" cy="503172"/>
          </a:xfrm>
        </p:grpSpPr>
        <p:pic>
          <p:nvPicPr>
            <p:cNvPr id="13" name="Picture 12"/>
            <p:cNvPicPr/>
            <p:nvPr/>
          </p:nvPicPr>
          <p:blipFill>
            <a:blip r:embed="rId4"/>
            <a:stretch>
              <a:fillRect/>
            </a:stretch>
          </p:blipFill>
          <p:spPr>
            <a:xfrm>
              <a:off x="2203405" y="3898308"/>
              <a:ext cx="7785190" cy="503172"/>
            </a:xfrm>
            <a:prstGeom prst="rect">
              <a:avLst/>
            </a:prstGeom>
          </p:spPr>
        </p:pic>
        <p:sp>
          <p:nvSpPr>
            <p:cNvPr id="15" name="Rectangle 14"/>
            <p:cNvSpPr/>
            <p:nvPr/>
          </p:nvSpPr>
          <p:spPr>
            <a:xfrm>
              <a:off x="6934200" y="3962400"/>
              <a:ext cx="3037033" cy="36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36700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7696200" cy="1461939"/>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add</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add tells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to stage files (mark them for the next commit).</a:t>
            </a:r>
          </a:p>
          <a:p>
            <a:pPr>
              <a:spcBef>
                <a:spcPts val="0"/>
              </a:spcBef>
              <a:spcAft>
                <a:spcPts val="800"/>
              </a:spcAft>
            </a:pPr>
            <a:r>
              <a:rPr lang="en-US" sz="1800" dirty="0">
                <a:latin typeface="Arial" panose="020B0604020202020204" pitchFamily="34" charset="0"/>
                <a:cs typeface="Arial" panose="020B0604020202020204" pitchFamily="34" charset="0"/>
              </a:rPr>
              <a:t>You can add a single file, multiple files, or all files in the folder.</a:t>
            </a:r>
          </a:p>
          <a:p>
            <a:pPr>
              <a:spcBef>
                <a:spcPts val="0"/>
              </a:spcBef>
              <a:spcAft>
                <a:spcPts val="800"/>
              </a:spcAft>
            </a:pPr>
            <a:r>
              <a:rPr lang="en-US" sz="1800" dirty="0">
                <a:latin typeface="Arial" panose="020B0604020202020204" pitchFamily="34" charset="0"/>
                <a:cs typeface="Arial" panose="020B0604020202020204" pitchFamily="34" charset="0"/>
              </a:rPr>
              <a:t>Make sure to have the file with the same name present within the folder.</a:t>
            </a:r>
          </a:p>
        </p:txBody>
      </p:sp>
      <p:sp>
        <p:nvSpPr>
          <p:cNvPr id="14" name="Text Placeholder 4">
            <a:extLst>
              <a:ext uri="{FF2B5EF4-FFF2-40B4-BE49-F238E27FC236}">
                <a16:creationId xmlns:a16="http://schemas.microsoft.com/office/drawing/2014/main" id="{9835D79F-345C-6435-F4A9-FE2A9E806174}"/>
              </a:ext>
            </a:extLst>
          </p:cNvPr>
          <p:cNvSpPr txBox="1">
            <a:spLocks/>
          </p:cNvSpPr>
          <p:nvPr/>
        </p:nvSpPr>
        <p:spPr>
          <a:xfrm>
            <a:off x="457200" y="4114800"/>
            <a:ext cx="4425387" cy="656590"/>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add .</a:t>
            </a:r>
          </a:p>
          <a:p>
            <a:pPr>
              <a:spcBef>
                <a:spcPts val="0"/>
              </a:spcBef>
              <a:spcAft>
                <a:spcPts val="800"/>
              </a:spcAft>
            </a:pPr>
            <a:r>
              <a:rPr lang="en-US" sz="1800" dirty="0">
                <a:latin typeface="Arial" panose="020B0604020202020204" pitchFamily="34" charset="0"/>
                <a:cs typeface="Arial" panose="020B0604020202020204" pitchFamily="34" charset="0"/>
              </a:rPr>
              <a:t>To add all the files present in the folder</a:t>
            </a:r>
          </a:p>
        </p:txBody>
      </p:sp>
      <p:grpSp>
        <p:nvGrpSpPr>
          <p:cNvPr id="2" name="Group 1"/>
          <p:cNvGrpSpPr/>
          <p:nvPr/>
        </p:nvGrpSpPr>
        <p:grpSpPr>
          <a:xfrm>
            <a:off x="2203405" y="3276600"/>
            <a:ext cx="7785190" cy="503172"/>
            <a:chOff x="2203405" y="3898308"/>
            <a:chExt cx="7785190" cy="503172"/>
          </a:xfrm>
        </p:grpSpPr>
        <p:pic>
          <p:nvPicPr>
            <p:cNvPr id="13" name="Picture 12"/>
            <p:cNvPicPr/>
            <p:nvPr/>
          </p:nvPicPr>
          <p:blipFill>
            <a:blip r:embed="rId4"/>
            <a:stretch>
              <a:fillRect/>
            </a:stretch>
          </p:blipFill>
          <p:spPr>
            <a:xfrm>
              <a:off x="2203405" y="3898308"/>
              <a:ext cx="7785190" cy="503172"/>
            </a:xfrm>
            <a:prstGeom prst="rect">
              <a:avLst/>
            </a:prstGeom>
          </p:spPr>
        </p:pic>
        <p:sp>
          <p:nvSpPr>
            <p:cNvPr id="16" name="Rectangle 15"/>
            <p:cNvSpPr/>
            <p:nvPr/>
          </p:nvSpPr>
          <p:spPr>
            <a:xfrm>
              <a:off x="6934200" y="3932252"/>
              <a:ext cx="2960961" cy="435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 name="Group 2"/>
          <p:cNvGrpSpPr/>
          <p:nvPr/>
        </p:nvGrpSpPr>
        <p:grpSpPr>
          <a:xfrm>
            <a:off x="2942356" y="5029200"/>
            <a:ext cx="6307288" cy="487318"/>
            <a:chOff x="2942356" y="5456935"/>
            <a:chExt cx="6307288" cy="487318"/>
          </a:xfrm>
        </p:grpSpPr>
        <p:pic>
          <p:nvPicPr>
            <p:cNvPr id="15" name="Picture 14"/>
            <p:cNvPicPr/>
            <p:nvPr/>
          </p:nvPicPr>
          <p:blipFill>
            <a:blip r:embed="rId5"/>
            <a:stretch>
              <a:fillRect/>
            </a:stretch>
          </p:blipFill>
          <p:spPr>
            <a:xfrm>
              <a:off x="2942356" y="5456935"/>
              <a:ext cx="6307288" cy="487318"/>
            </a:xfrm>
            <a:prstGeom prst="rect">
              <a:avLst/>
            </a:prstGeom>
          </p:spPr>
        </p:pic>
        <p:sp>
          <p:nvSpPr>
            <p:cNvPr id="17" name="Rectangle 16"/>
            <p:cNvSpPr/>
            <p:nvPr/>
          </p:nvSpPr>
          <p:spPr>
            <a:xfrm>
              <a:off x="7696200" y="5529840"/>
              <a:ext cx="1518580" cy="337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4085795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57200" y="1600200"/>
            <a:ext cx="10896600" cy="1036181"/>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commit</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commit saves your staged changes into the repository with a message describing the changes.</a:t>
            </a:r>
          </a:p>
          <a:p>
            <a:pPr>
              <a:spcBef>
                <a:spcPts val="0"/>
              </a:spcBef>
              <a:spcAft>
                <a:spcPts val="800"/>
              </a:spcAft>
            </a:pPr>
            <a:r>
              <a:rPr lang="en-US" sz="1800" dirty="0">
                <a:latin typeface="Arial" panose="020B0604020202020204" pitchFamily="34" charset="0"/>
                <a:cs typeface="Arial" panose="020B0604020202020204" pitchFamily="34" charset="0"/>
              </a:rPr>
              <a:t>This creates a version (snapshot) of your code.</a:t>
            </a:r>
          </a:p>
        </p:txBody>
      </p:sp>
      <p:grpSp>
        <p:nvGrpSpPr>
          <p:cNvPr id="2" name="Group 1"/>
          <p:cNvGrpSpPr/>
          <p:nvPr/>
        </p:nvGrpSpPr>
        <p:grpSpPr>
          <a:xfrm>
            <a:off x="1495148" y="3515587"/>
            <a:ext cx="9201704" cy="1371600"/>
            <a:chOff x="1495148" y="3515587"/>
            <a:chExt cx="9201704" cy="1371600"/>
          </a:xfrm>
        </p:grpSpPr>
        <p:pic>
          <p:nvPicPr>
            <p:cNvPr id="14" name="Picture 13"/>
            <p:cNvPicPr/>
            <p:nvPr/>
          </p:nvPicPr>
          <p:blipFill>
            <a:blip r:embed="rId4"/>
            <a:stretch>
              <a:fillRect/>
            </a:stretch>
          </p:blipFill>
          <p:spPr>
            <a:xfrm>
              <a:off x="1495148" y="3515587"/>
              <a:ext cx="9201704" cy="1371600"/>
            </a:xfrm>
            <a:prstGeom prst="rect">
              <a:avLst/>
            </a:prstGeom>
          </p:spPr>
        </p:pic>
        <p:sp>
          <p:nvSpPr>
            <p:cNvPr id="15" name="Rectangle 14"/>
            <p:cNvSpPr/>
            <p:nvPr/>
          </p:nvSpPr>
          <p:spPr>
            <a:xfrm>
              <a:off x="6019800" y="3576338"/>
              <a:ext cx="4637361" cy="4028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319586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Commands</a:t>
            </a:r>
          </a:p>
        </p:txBody>
      </p:sp>
      <p:sp>
        <p:nvSpPr>
          <p:cNvPr id="11" name="Text Placeholder 4">
            <a:extLst>
              <a:ext uri="{FF2B5EF4-FFF2-40B4-BE49-F238E27FC236}">
                <a16:creationId xmlns:a16="http://schemas.microsoft.com/office/drawing/2014/main" id="{9835D79F-345C-6435-F4A9-FE2A9E806174}"/>
              </a:ext>
            </a:extLst>
          </p:cNvPr>
          <p:cNvSpPr txBox="1">
            <a:spLocks/>
          </p:cNvSpPr>
          <p:nvPr/>
        </p:nvSpPr>
        <p:spPr>
          <a:xfrm>
            <a:off x="466725" y="1600200"/>
            <a:ext cx="4419600" cy="3754874"/>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err="1">
                <a:latin typeface="Arial" panose="020B0604020202020204" pitchFamily="34" charset="0"/>
                <a:cs typeface="Arial" panose="020B0604020202020204" pitchFamily="34" charset="0"/>
              </a:rPr>
              <a:t>git</a:t>
            </a:r>
            <a:r>
              <a:rPr lang="en-US" sz="1800" b="1" dirty="0">
                <a:latin typeface="Arial" panose="020B0604020202020204" pitchFamily="34" charset="0"/>
                <a:cs typeface="Arial" panose="020B0604020202020204" pitchFamily="34" charset="0"/>
              </a:rPr>
              <a:t> push</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push uploads your commits to a remote repository (like GitHub).</a:t>
            </a:r>
          </a:p>
          <a:p>
            <a:pPr>
              <a:spcBef>
                <a:spcPts val="0"/>
              </a:spcBef>
              <a:spcAft>
                <a:spcPts val="800"/>
              </a:spcAft>
            </a:pPr>
            <a:r>
              <a:rPr lang="en-US" sz="1800" dirty="0">
                <a:latin typeface="Arial" panose="020B0604020202020204" pitchFamily="34" charset="0"/>
                <a:cs typeface="Arial" panose="020B0604020202020204" pitchFamily="34" charset="0"/>
              </a:rPr>
              <a:t>Before you can push, you need to have:</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A remote repository (for example, on GitHub)</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Added the remote using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remote add Sample &lt;URL&gt;</a:t>
            </a:r>
          </a:p>
          <a:p>
            <a:pPr lvl="1" indent="-228600">
              <a:spcBef>
                <a:spcPts val="0"/>
              </a:spcBef>
              <a:spcAft>
                <a:spcPts val="800"/>
              </a:spcAft>
              <a:buFont typeface="Arial" panose="020B0604020202020204" pitchFamily="34" charset="0"/>
              <a:buChar char="•"/>
            </a:pPr>
            <a:r>
              <a:rPr lang="en-US" sz="1800" dirty="0">
                <a:latin typeface="Arial" panose="020B0604020202020204" pitchFamily="34" charset="0"/>
                <a:cs typeface="Arial" panose="020B0604020202020204" pitchFamily="34" charset="0"/>
              </a:rPr>
              <a:t>Pulled/pushed once to set the upstream branch (if first time)</a:t>
            </a:r>
          </a:p>
          <a:p>
            <a:pPr>
              <a:spcBef>
                <a:spcPts val="0"/>
              </a:spcBef>
              <a:spcAft>
                <a:spcPts val="800"/>
              </a:spcAft>
            </a:pPr>
            <a:r>
              <a:rPr lang="en-US" sz="1800" dirty="0">
                <a:latin typeface="Arial" panose="020B0604020202020204" pitchFamily="34" charset="0"/>
                <a:cs typeface="Arial" panose="020B0604020202020204" pitchFamily="34" charset="0"/>
              </a:rPr>
              <a:t>Commands:</a:t>
            </a:r>
          </a:p>
        </p:txBody>
      </p:sp>
      <p:grpSp>
        <p:nvGrpSpPr>
          <p:cNvPr id="2" name="Group 1"/>
          <p:cNvGrpSpPr/>
          <p:nvPr/>
        </p:nvGrpSpPr>
        <p:grpSpPr>
          <a:xfrm>
            <a:off x="5029200" y="2639302"/>
            <a:ext cx="7007740" cy="2718160"/>
            <a:chOff x="5029200" y="2639302"/>
            <a:chExt cx="7007740" cy="2718160"/>
          </a:xfrm>
        </p:grpSpPr>
        <p:pic>
          <p:nvPicPr>
            <p:cNvPr id="13" name="Picture 12"/>
            <p:cNvPicPr/>
            <p:nvPr/>
          </p:nvPicPr>
          <p:blipFill>
            <a:blip r:embed="rId4"/>
            <a:stretch>
              <a:fillRect/>
            </a:stretch>
          </p:blipFill>
          <p:spPr>
            <a:xfrm>
              <a:off x="5029200" y="2639302"/>
              <a:ext cx="7007740" cy="2718160"/>
            </a:xfrm>
            <a:prstGeom prst="rect">
              <a:avLst/>
            </a:prstGeom>
          </p:spPr>
        </p:pic>
        <p:sp>
          <p:nvSpPr>
            <p:cNvPr id="15" name="Rectangle 14"/>
            <p:cNvSpPr/>
            <p:nvPr/>
          </p:nvSpPr>
          <p:spPr>
            <a:xfrm>
              <a:off x="5029200" y="2639302"/>
              <a:ext cx="7007740" cy="1153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ustDataLst>
      <p:tags r:id="rId1"/>
    </p:custDataLst>
    <p:extLst>
      <p:ext uri="{BB962C8B-B14F-4D97-AF65-F5344CB8AC3E}">
        <p14:creationId xmlns:p14="http://schemas.microsoft.com/office/powerpoint/2010/main" val="2140172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5505-AEC7-358C-0EF9-EF61EFF21F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59BB45-663F-93B8-F1E1-85162698EB15}"/>
              </a:ext>
            </a:extLst>
          </p:cNvPr>
          <p:cNvSpPr txBox="1"/>
          <p:nvPr/>
        </p:nvSpPr>
        <p:spPr>
          <a:xfrm>
            <a:off x="5181600" y="4495800"/>
            <a:ext cx="1828800" cy="400110"/>
          </a:xfrm>
          <a:prstGeom prst="rect">
            <a:avLst/>
          </a:prstGeom>
          <a:noFill/>
        </p:spPr>
        <p:txBody>
          <a:bodyPr wrap="square">
            <a:spAutoFit/>
          </a:bodyPr>
          <a:lstStyle/>
          <a:p>
            <a:pPr algn="ctr"/>
            <a:r>
              <a:rPr lang="en-US" sz="2000" b="1" dirty="0">
                <a:latin typeface="Arial" panose="020B0604020202020204" pitchFamily="34" charset="0"/>
                <a:cs typeface="Arial" panose="020B0604020202020204" pitchFamily="34" charset="0"/>
              </a:rPr>
              <a:t>DISCLAIMER</a:t>
            </a:r>
          </a:p>
        </p:txBody>
      </p:sp>
      <p:sp>
        <p:nvSpPr>
          <p:cNvPr id="9" name="TextBox 8">
            <a:extLst>
              <a:ext uri="{FF2B5EF4-FFF2-40B4-BE49-F238E27FC236}">
                <a16:creationId xmlns:a16="http://schemas.microsoft.com/office/drawing/2014/main" id="{0BE0182C-C2E4-AB4D-F165-672C44EA8A3B}"/>
              </a:ext>
            </a:extLst>
          </p:cNvPr>
          <p:cNvSpPr txBox="1"/>
          <p:nvPr/>
        </p:nvSpPr>
        <p:spPr>
          <a:xfrm>
            <a:off x="2705100" y="5029200"/>
            <a:ext cx="6781800"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The content is curated from online/offline resources and used for educational purpose only</a:t>
            </a:r>
          </a:p>
        </p:txBody>
      </p:sp>
      <p:grpSp>
        <p:nvGrpSpPr>
          <p:cNvPr id="8" name="Group 7">
            <a:extLst>
              <a:ext uri="{FF2B5EF4-FFF2-40B4-BE49-F238E27FC236}">
                <a16:creationId xmlns:a16="http://schemas.microsoft.com/office/drawing/2014/main" id="{4A12D025-B233-F28D-C474-1BD84E55D66F}"/>
              </a:ext>
            </a:extLst>
          </p:cNvPr>
          <p:cNvGrpSpPr/>
          <p:nvPr/>
        </p:nvGrpSpPr>
        <p:grpSpPr>
          <a:xfrm>
            <a:off x="3619500" y="1485900"/>
            <a:ext cx="4953000" cy="2857500"/>
            <a:chOff x="3619500" y="1485900"/>
            <a:chExt cx="4953000" cy="2857500"/>
          </a:xfrm>
        </p:grpSpPr>
        <p:sp>
          <p:nvSpPr>
            <p:cNvPr id="5" name="Rectangle: Rounded Corners 4">
              <a:extLst>
                <a:ext uri="{FF2B5EF4-FFF2-40B4-BE49-F238E27FC236}">
                  <a16:creationId xmlns:a16="http://schemas.microsoft.com/office/drawing/2014/main" id="{B774559D-5EE9-220D-66AF-E46228A2099E}"/>
                </a:ext>
              </a:extLst>
            </p:cNvPr>
            <p:cNvSpPr/>
            <p:nvPr/>
          </p:nvSpPr>
          <p:spPr>
            <a:xfrm>
              <a:off x="3619500" y="1828800"/>
              <a:ext cx="4953000" cy="2514600"/>
            </a:xfrm>
            <a:prstGeom prst="roundRect">
              <a:avLst>
                <a:gd name="adj" fmla="val 7500"/>
              </a:avLst>
            </a:prstGeom>
            <a:solidFill>
              <a:schemeClr val="bg1"/>
            </a:solidFill>
            <a:ln w="12700">
              <a:solidFill>
                <a:srgbClr val="F9BE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3">
              <a:extLst>
                <a:ext uri="{FF2B5EF4-FFF2-40B4-BE49-F238E27FC236}">
                  <a16:creationId xmlns:a16="http://schemas.microsoft.com/office/drawing/2014/main" id="{BF7B388D-5A3C-91C8-4705-E93C597FAF6E}"/>
                </a:ext>
              </a:extLst>
            </p:cNvPr>
            <p:cNvSpPr/>
            <p:nvPr/>
          </p:nvSpPr>
          <p:spPr>
            <a:xfrm>
              <a:off x="3993931" y="1485900"/>
              <a:ext cx="4204138" cy="2590800"/>
            </a:xfrm>
            <a:custGeom>
              <a:avLst/>
              <a:gdLst/>
              <a:ahLst/>
              <a:cxnLst/>
              <a:rect l="l" t="t" r="r" b="b"/>
              <a:pathLst>
                <a:path w="6677160" h="4114800">
                  <a:moveTo>
                    <a:pt x="0" y="0"/>
                  </a:moveTo>
                  <a:lnTo>
                    <a:pt x="6677160" y="0"/>
                  </a:lnTo>
                  <a:lnTo>
                    <a:pt x="667716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ustDataLst>
      <p:tags r:id="rId1"/>
    </p:custDataLst>
    <p:extLst>
      <p:ext uri="{BB962C8B-B14F-4D97-AF65-F5344CB8AC3E}">
        <p14:creationId xmlns:p14="http://schemas.microsoft.com/office/powerpoint/2010/main" val="1858863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err="1">
                <a:solidFill>
                  <a:srgbClr val="002060"/>
                </a:solidFill>
                <a:latin typeface="Arial" panose="020B0604020202020204" pitchFamily="34" charset="0"/>
                <a:cs typeface="Arial" panose="020B0604020202020204" pitchFamily="34" charset="0"/>
              </a:rPr>
              <a:t>Streamlit</a:t>
            </a:r>
            <a:r>
              <a:rPr lang="en-US" sz="2000" b="1" dirty="0">
                <a:solidFill>
                  <a:srgbClr val="002060"/>
                </a:solidFill>
                <a:latin typeface="Arial" panose="020B0604020202020204" pitchFamily="34" charset="0"/>
                <a:cs typeface="Arial" panose="020B0604020202020204" pitchFamily="34" charset="0"/>
              </a:rPr>
              <a:t> Community Cloud</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Creating Account on </a:t>
            </a:r>
            <a:r>
              <a:rPr lang="en-US" sz="1800" b="1" dirty="0" err="1">
                <a:latin typeface="Arial" panose="020B0604020202020204" pitchFamily="34" charset="0"/>
                <a:cs typeface="Arial" panose="020B0604020202020204" pitchFamily="34" charset="0"/>
              </a:rPr>
              <a:t>Streamlit</a:t>
            </a:r>
            <a:r>
              <a:rPr lang="en-US" sz="1800" b="1" dirty="0">
                <a:latin typeface="Arial" panose="020B0604020202020204" pitchFamily="34" charset="0"/>
                <a:cs typeface="Arial" panose="020B0604020202020204" pitchFamily="34" charset="0"/>
              </a:rPr>
              <a:t> Community Cloud</a:t>
            </a:r>
          </a:p>
        </p:txBody>
      </p:sp>
      <p:graphicFrame>
        <p:nvGraphicFramePr>
          <p:cNvPr id="14" name="Diagram 13"/>
          <p:cNvGraphicFramePr/>
          <p:nvPr>
            <p:extLst>
              <p:ext uri="{D42A27DB-BD31-4B8C-83A1-F6EECF244321}">
                <p14:modId xmlns:p14="http://schemas.microsoft.com/office/powerpoint/2010/main" val="2518404339"/>
              </p:ext>
            </p:extLst>
          </p:nvPr>
        </p:nvGraphicFramePr>
        <p:xfrm>
          <a:off x="457200" y="1600200"/>
          <a:ext cx="11238945" cy="4316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919203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err="1">
                <a:solidFill>
                  <a:srgbClr val="002060"/>
                </a:solidFill>
                <a:latin typeface="Arial" panose="020B0604020202020204" pitchFamily="34" charset="0"/>
                <a:cs typeface="Arial" panose="020B0604020202020204" pitchFamily="34" charset="0"/>
              </a:rPr>
              <a:t>Streamlit</a:t>
            </a:r>
            <a:r>
              <a:rPr lang="en-US" sz="2000" b="1" dirty="0">
                <a:solidFill>
                  <a:srgbClr val="002060"/>
                </a:solidFill>
                <a:latin typeface="Arial" panose="020B0604020202020204" pitchFamily="34" charset="0"/>
                <a:cs typeface="Arial" panose="020B0604020202020204" pitchFamily="34" charset="0"/>
              </a:rPr>
              <a:t> Community Cloud</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1430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File Organization for Community Cloud App</a:t>
            </a:r>
          </a:p>
        </p:txBody>
      </p:sp>
      <p:grpSp>
        <p:nvGrpSpPr>
          <p:cNvPr id="31" name="Group 30">
            <a:extLst>
              <a:ext uri="{FF2B5EF4-FFF2-40B4-BE49-F238E27FC236}">
                <a16:creationId xmlns:a16="http://schemas.microsoft.com/office/drawing/2014/main" id="{5E106ACC-4095-B6AB-AD74-4776913DBF98}"/>
              </a:ext>
            </a:extLst>
          </p:cNvPr>
          <p:cNvGrpSpPr/>
          <p:nvPr/>
        </p:nvGrpSpPr>
        <p:grpSpPr>
          <a:xfrm>
            <a:off x="478764" y="2286000"/>
            <a:ext cx="11234471" cy="3425435"/>
            <a:chOff x="421891" y="2267241"/>
            <a:chExt cx="11234471" cy="3425435"/>
          </a:xfrm>
        </p:grpSpPr>
        <p:sp>
          <p:nvSpPr>
            <p:cNvPr id="6" name="Freeform: Shape 5">
              <a:extLst>
                <a:ext uri="{FF2B5EF4-FFF2-40B4-BE49-F238E27FC236}">
                  <a16:creationId xmlns:a16="http://schemas.microsoft.com/office/drawing/2014/main" id="{B11DEDA6-6AC0-D676-0330-43F7981C4E5E}"/>
                </a:ext>
              </a:extLst>
            </p:cNvPr>
            <p:cNvSpPr/>
            <p:nvPr/>
          </p:nvSpPr>
          <p:spPr>
            <a:xfrm>
              <a:off x="421891" y="226724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Create a project folder with a meaningful name.</a:t>
              </a:r>
            </a:p>
          </p:txBody>
        </p:sp>
        <p:sp>
          <p:nvSpPr>
            <p:cNvPr id="13" name="Freeform: Shape 12">
              <a:extLst>
                <a:ext uri="{FF2B5EF4-FFF2-40B4-BE49-F238E27FC236}">
                  <a16:creationId xmlns:a16="http://schemas.microsoft.com/office/drawing/2014/main" id="{468421CA-2517-B40C-8625-6165AAC26B73}"/>
                </a:ext>
              </a:extLst>
            </p:cNvPr>
            <p:cNvSpPr/>
            <p:nvPr/>
          </p:nvSpPr>
          <p:spPr>
            <a:xfrm>
              <a:off x="3368245" y="226724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a:solidFill>
              <a:srgbClr val="447CCE"/>
            </a:solidFill>
          </p:spPr>
          <p:style>
            <a:lnRef idx="2">
              <a:schemeClr val="lt1">
                <a:hueOff val="0"/>
                <a:satOff val="0"/>
                <a:lumOff val="0"/>
                <a:alphaOff val="0"/>
              </a:schemeClr>
            </a:lnRef>
            <a:fillRef idx="1">
              <a:schemeClr val="accent3">
                <a:hueOff val="1875044"/>
                <a:satOff val="-2813"/>
                <a:lumOff val="-458"/>
                <a:alphaOff val="0"/>
              </a:schemeClr>
            </a:fillRef>
            <a:effectRef idx="0">
              <a:schemeClr val="accent3">
                <a:hueOff val="1875044"/>
                <a:satOff val="-2813"/>
                <a:lumOff val="-458"/>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Add your main Python file (e.g., streamlit_app.py).</a:t>
              </a:r>
            </a:p>
          </p:txBody>
        </p:sp>
        <p:sp>
          <p:nvSpPr>
            <p:cNvPr id="16" name="Freeform: Shape 15">
              <a:extLst>
                <a:ext uri="{FF2B5EF4-FFF2-40B4-BE49-F238E27FC236}">
                  <a16:creationId xmlns:a16="http://schemas.microsoft.com/office/drawing/2014/main" id="{9082FC9B-F99F-B468-B2E2-D5C6FC394105}"/>
                </a:ext>
              </a:extLst>
            </p:cNvPr>
            <p:cNvSpPr/>
            <p:nvPr/>
          </p:nvSpPr>
          <p:spPr>
            <a:xfrm>
              <a:off x="6314599" y="226724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a:solidFill>
              <a:srgbClr val="5C84B4"/>
            </a:solidFill>
          </p:spPr>
          <p:style>
            <a:lnRef idx="2">
              <a:schemeClr val="lt1">
                <a:hueOff val="0"/>
                <a:satOff val="0"/>
                <a:lumOff val="0"/>
                <a:alphaOff val="0"/>
              </a:schemeClr>
            </a:lnRef>
            <a:fillRef idx="1">
              <a:schemeClr val="accent3">
                <a:hueOff val="3750088"/>
                <a:satOff val="-5627"/>
                <a:lumOff val="-915"/>
                <a:alphaOff val="0"/>
              </a:schemeClr>
            </a:fillRef>
            <a:effectRef idx="0">
              <a:schemeClr val="accent3">
                <a:hueOff val="3750088"/>
                <a:satOff val="-5627"/>
                <a:lumOff val="-915"/>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Prepare a requirements.txt file listing all libraries.</a:t>
              </a:r>
            </a:p>
          </p:txBody>
        </p:sp>
        <p:sp>
          <p:nvSpPr>
            <p:cNvPr id="17" name="Freeform: Shape 16">
              <a:extLst>
                <a:ext uri="{FF2B5EF4-FFF2-40B4-BE49-F238E27FC236}">
                  <a16:creationId xmlns:a16="http://schemas.microsoft.com/office/drawing/2014/main" id="{68DADD2C-7644-330C-37EA-2672A2F32B2C}"/>
                </a:ext>
              </a:extLst>
            </p:cNvPr>
            <p:cNvSpPr/>
            <p:nvPr/>
          </p:nvSpPr>
          <p:spPr>
            <a:xfrm>
              <a:off x="1619596" y="3702687"/>
              <a:ext cx="8839062" cy="520344"/>
            </a:xfrm>
            <a:custGeom>
              <a:avLst/>
              <a:gdLst>
                <a:gd name="connsiteX0" fmla="*/ 8839062 w 8839062"/>
                <a:gd name="connsiteY0" fmla="*/ 0 h 520344"/>
                <a:gd name="connsiteX1" fmla="*/ 8839062 w 8839062"/>
                <a:gd name="connsiteY1" fmla="*/ 277272 h 520344"/>
                <a:gd name="connsiteX2" fmla="*/ 0 w 8839062"/>
                <a:gd name="connsiteY2" fmla="*/ 277272 h 520344"/>
                <a:gd name="connsiteX3" fmla="*/ 0 w 8839062"/>
                <a:gd name="connsiteY3" fmla="*/ 520344 h 520344"/>
              </a:gdLst>
              <a:ahLst/>
              <a:cxnLst>
                <a:cxn ang="0">
                  <a:pos x="connsiteX0" y="connsiteY0"/>
                </a:cxn>
                <a:cxn ang="0">
                  <a:pos x="connsiteX1" y="connsiteY1"/>
                </a:cxn>
                <a:cxn ang="0">
                  <a:pos x="connsiteX2" y="connsiteY2"/>
                </a:cxn>
                <a:cxn ang="0">
                  <a:pos x="connsiteX3" y="connsiteY3"/>
                </a:cxn>
              </a:cxnLst>
              <a:rect l="l" t="t" r="r" b="b"/>
              <a:pathLst>
                <a:path w="8839062" h="520344">
                  <a:moveTo>
                    <a:pt x="8839062" y="0"/>
                  </a:moveTo>
                  <a:lnTo>
                    <a:pt x="8839062" y="277272"/>
                  </a:lnTo>
                  <a:lnTo>
                    <a:pt x="0" y="277272"/>
                  </a:lnTo>
                  <a:lnTo>
                    <a:pt x="0" y="520344"/>
                  </a:lnTo>
                </a:path>
              </a:pathLst>
            </a:custGeom>
            <a:noFill/>
            <a:ln w="19050">
              <a:solidFill>
                <a:srgbClr val="0070C0"/>
              </a:solidFill>
              <a:tailEnd type="arrow"/>
            </a:ln>
          </p:spPr>
          <p:style>
            <a:lnRef idx="1">
              <a:schemeClr val="accent3">
                <a:hueOff val="6750158"/>
                <a:satOff val="-10128"/>
                <a:lumOff val="-1647"/>
                <a:alphaOff val="0"/>
              </a:schemeClr>
            </a:lnRef>
            <a:fillRef idx="0">
              <a:scrgbClr r="0" g="0" b="0"/>
            </a:fillRef>
            <a:effectRef idx="0">
              <a:scrgbClr r="0" g="0" b="0"/>
            </a:effectRef>
            <a:fontRef idx="minor">
              <a:schemeClr val="tx1">
                <a:hueOff val="0"/>
                <a:satOff val="0"/>
                <a:lumOff val="0"/>
                <a:alphaOff val="0"/>
              </a:schemeClr>
            </a:fontRef>
          </p:style>
          <p:txBody>
            <a:bodyPr spcFirstLastPara="0" vert="horz" wrap="square" lIns="4210826" tIns="257417" rIns="4210826" bIns="257418"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p:txBody>
        </p:sp>
        <p:sp>
          <p:nvSpPr>
            <p:cNvPr id="18" name="Freeform: Shape 17">
              <a:extLst>
                <a:ext uri="{FF2B5EF4-FFF2-40B4-BE49-F238E27FC236}">
                  <a16:creationId xmlns:a16="http://schemas.microsoft.com/office/drawing/2014/main" id="{960DC517-03D0-57FC-8308-CA818EF6BC1E}"/>
                </a:ext>
              </a:extLst>
            </p:cNvPr>
            <p:cNvSpPr/>
            <p:nvPr/>
          </p:nvSpPr>
          <p:spPr>
            <a:xfrm>
              <a:off x="9260953" y="226724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a:solidFill>
              <a:srgbClr val="5561B9"/>
            </a:solidFill>
          </p:spPr>
          <p:style>
            <a:lnRef idx="2">
              <a:schemeClr val="lt1">
                <a:hueOff val="0"/>
                <a:satOff val="0"/>
                <a:lumOff val="0"/>
                <a:alphaOff val="0"/>
              </a:schemeClr>
            </a:lnRef>
            <a:fillRef idx="1">
              <a:schemeClr val="accent3">
                <a:hueOff val="5625132"/>
                <a:satOff val="-8440"/>
                <a:lumOff val="-1373"/>
                <a:alphaOff val="0"/>
              </a:schemeClr>
            </a:fillRef>
            <a:effectRef idx="0">
              <a:schemeClr val="accent3">
                <a:hueOff val="5625132"/>
                <a:satOff val="-8440"/>
                <a:lumOff val="-1373"/>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Add datasets, images, or configuration files in subfolders.</a:t>
              </a:r>
            </a:p>
          </p:txBody>
        </p:sp>
        <p:sp>
          <p:nvSpPr>
            <p:cNvPr id="20" name="Freeform: Shape 19">
              <a:extLst>
                <a:ext uri="{FF2B5EF4-FFF2-40B4-BE49-F238E27FC236}">
                  <a16:creationId xmlns:a16="http://schemas.microsoft.com/office/drawing/2014/main" id="{26650CED-8A98-A920-DA39-43CF1037BD8A}"/>
                </a:ext>
              </a:extLst>
            </p:cNvPr>
            <p:cNvSpPr/>
            <p:nvPr/>
          </p:nvSpPr>
          <p:spPr>
            <a:xfrm>
              <a:off x="421891" y="425543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p:spPr>
          <p:style>
            <a:lnRef idx="2">
              <a:schemeClr val="lt1">
                <a:hueOff val="0"/>
                <a:satOff val="0"/>
                <a:lumOff val="0"/>
                <a:alphaOff val="0"/>
              </a:schemeClr>
            </a:lnRef>
            <a:fillRef idx="1">
              <a:schemeClr val="accent3">
                <a:hueOff val="7500176"/>
                <a:satOff val="-11253"/>
                <a:lumOff val="-1830"/>
                <a:alphaOff val="0"/>
              </a:schemeClr>
            </a:fillRef>
            <a:effectRef idx="0">
              <a:schemeClr val="accent3">
                <a:hueOff val="7500176"/>
                <a:satOff val="-11253"/>
                <a:lumOff val="-1830"/>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Push the project folder to a GitHub repository.</a:t>
              </a:r>
            </a:p>
          </p:txBody>
        </p:sp>
        <p:sp>
          <p:nvSpPr>
            <p:cNvPr id="22" name="Freeform: Shape 21">
              <a:extLst>
                <a:ext uri="{FF2B5EF4-FFF2-40B4-BE49-F238E27FC236}">
                  <a16:creationId xmlns:a16="http://schemas.microsoft.com/office/drawing/2014/main" id="{41749D01-2B0D-566B-D8AF-DA65B71A9002}"/>
                </a:ext>
              </a:extLst>
            </p:cNvPr>
            <p:cNvSpPr/>
            <p:nvPr/>
          </p:nvSpPr>
          <p:spPr>
            <a:xfrm>
              <a:off x="3368245" y="425543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p:spPr>
          <p:style>
            <a:lnRef idx="2">
              <a:schemeClr val="lt1">
                <a:hueOff val="0"/>
                <a:satOff val="0"/>
                <a:lumOff val="0"/>
                <a:alphaOff val="0"/>
              </a:schemeClr>
            </a:lnRef>
            <a:fillRef idx="1">
              <a:schemeClr val="accent3">
                <a:hueOff val="9375220"/>
                <a:satOff val="-14067"/>
                <a:lumOff val="-2288"/>
                <a:alphaOff val="0"/>
              </a:schemeClr>
            </a:fillRef>
            <a:effectRef idx="0">
              <a:schemeClr val="accent3">
                <a:hueOff val="9375220"/>
                <a:satOff val="-14067"/>
                <a:lumOff val="-2288"/>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Ensure main files are in the root of the repository.</a:t>
              </a:r>
            </a:p>
          </p:txBody>
        </p:sp>
        <p:sp>
          <p:nvSpPr>
            <p:cNvPr id="23" name="Freeform: Shape 22">
              <a:extLst>
                <a:ext uri="{FF2B5EF4-FFF2-40B4-BE49-F238E27FC236}">
                  <a16:creationId xmlns:a16="http://schemas.microsoft.com/office/drawing/2014/main" id="{7AFBA7C7-6A6C-6C8D-3DD5-8F802545189B}"/>
                </a:ext>
              </a:extLst>
            </p:cNvPr>
            <p:cNvSpPr/>
            <p:nvPr/>
          </p:nvSpPr>
          <p:spPr>
            <a:xfrm>
              <a:off x="6314599" y="4255431"/>
              <a:ext cx="2395409" cy="1437245"/>
            </a:xfrm>
            <a:custGeom>
              <a:avLst/>
              <a:gdLst>
                <a:gd name="connsiteX0" fmla="*/ 0 w 2395409"/>
                <a:gd name="connsiteY0" fmla="*/ 0 h 1437245"/>
                <a:gd name="connsiteX1" fmla="*/ 2395409 w 2395409"/>
                <a:gd name="connsiteY1" fmla="*/ 0 h 1437245"/>
                <a:gd name="connsiteX2" fmla="*/ 2395409 w 2395409"/>
                <a:gd name="connsiteY2" fmla="*/ 1437245 h 1437245"/>
                <a:gd name="connsiteX3" fmla="*/ 0 w 2395409"/>
                <a:gd name="connsiteY3" fmla="*/ 1437245 h 1437245"/>
                <a:gd name="connsiteX4" fmla="*/ 0 w 2395409"/>
                <a:gd name="connsiteY4" fmla="*/ 0 h 143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409" h="1437245">
                  <a:moveTo>
                    <a:pt x="0" y="0"/>
                  </a:moveTo>
                  <a:lnTo>
                    <a:pt x="2395409" y="0"/>
                  </a:lnTo>
                  <a:lnTo>
                    <a:pt x="2395409" y="1437245"/>
                  </a:lnTo>
                  <a:lnTo>
                    <a:pt x="0" y="1437245"/>
                  </a:lnTo>
                  <a:lnTo>
                    <a:pt x="0" y="0"/>
                  </a:lnTo>
                  <a:close/>
                </a:path>
              </a:pathLst>
            </a:cu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Deploy the app from GitHub using </a:t>
              </a:r>
              <a:r>
                <a:rPr lang="en-US" sz="1800" kern="1200" dirty="0" err="1">
                  <a:latin typeface="Arial" panose="020B0604020202020204" pitchFamily="34" charset="0"/>
                  <a:cs typeface="Arial" panose="020B0604020202020204" pitchFamily="34" charset="0"/>
                </a:rPr>
                <a:t>Streamlit</a:t>
              </a:r>
              <a:r>
                <a:rPr lang="en-US" sz="1800" kern="1200" dirty="0">
                  <a:latin typeface="Arial" panose="020B0604020202020204" pitchFamily="34" charset="0"/>
                  <a:cs typeface="Arial" panose="020B0604020202020204" pitchFamily="34" charset="0"/>
                </a:rPr>
                <a:t> Community Cloud.</a:t>
              </a:r>
            </a:p>
          </p:txBody>
        </p:sp>
        <p:cxnSp>
          <p:nvCxnSpPr>
            <p:cNvPr id="25" name="Straight Arrow Connector 24">
              <a:extLst>
                <a:ext uri="{FF2B5EF4-FFF2-40B4-BE49-F238E27FC236}">
                  <a16:creationId xmlns:a16="http://schemas.microsoft.com/office/drawing/2014/main" id="{82D0E691-BBCE-A88A-96AC-584E3A622153}"/>
                </a:ext>
              </a:extLst>
            </p:cNvPr>
            <p:cNvCxnSpPr>
              <a:cxnSpLocks/>
            </p:cNvCxnSpPr>
            <p:nvPr/>
          </p:nvCxnSpPr>
          <p:spPr>
            <a:xfrm>
              <a:off x="2819400" y="3048000"/>
              <a:ext cx="5143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AAB863B-D3AD-EB87-7C62-9389769C1F61}"/>
                </a:ext>
              </a:extLst>
            </p:cNvPr>
            <p:cNvCxnSpPr>
              <a:cxnSpLocks/>
            </p:cNvCxnSpPr>
            <p:nvPr/>
          </p:nvCxnSpPr>
          <p:spPr>
            <a:xfrm>
              <a:off x="5791200" y="3048000"/>
              <a:ext cx="5143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E9313B-D6EC-2C30-EE0A-06234FBDB1B1}"/>
                </a:ext>
              </a:extLst>
            </p:cNvPr>
            <p:cNvCxnSpPr>
              <a:cxnSpLocks/>
            </p:cNvCxnSpPr>
            <p:nvPr/>
          </p:nvCxnSpPr>
          <p:spPr>
            <a:xfrm>
              <a:off x="8686800" y="3048000"/>
              <a:ext cx="5143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6C0670-CBBC-0A66-F767-CE87C9F66817}"/>
                </a:ext>
              </a:extLst>
            </p:cNvPr>
            <p:cNvCxnSpPr>
              <a:cxnSpLocks/>
            </p:cNvCxnSpPr>
            <p:nvPr/>
          </p:nvCxnSpPr>
          <p:spPr>
            <a:xfrm>
              <a:off x="2819400" y="5029200"/>
              <a:ext cx="5143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27DD251-BB75-CA62-E461-7ADE2258814F}"/>
                </a:ext>
              </a:extLst>
            </p:cNvPr>
            <p:cNvCxnSpPr>
              <a:cxnSpLocks/>
            </p:cNvCxnSpPr>
            <p:nvPr/>
          </p:nvCxnSpPr>
          <p:spPr>
            <a:xfrm>
              <a:off x="5791200" y="5029200"/>
              <a:ext cx="5143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42547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ABE8A-854E-CE68-B1E6-EB6EF21201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33052C-2432-777A-E3B4-75AD87FDBAA7}"/>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err="1">
                <a:solidFill>
                  <a:srgbClr val="002060"/>
                </a:solidFill>
                <a:latin typeface="Arial" panose="020B0604020202020204" pitchFamily="34" charset="0"/>
                <a:cs typeface="Arial" panose="020B0604020202020204" pitchFamily="34" charset="0"/>
              </a:rPr>
              <a:t>Streamlit</a:t>
            </a:r>
            <a:r>
              <a:rPr lang="en-US" sz="2000" b="1" dirty="0">
                <a:solidFill>
                  <a:srgbClr val="002060"/>
                </a:solidFill>
                <a:latin typeface="Arial" panose="020B0604020202020204" pitchFamily="34" charset="0"/>
                <a:cs typeface="Arial" panose="020B0604020202020204" pitchFamily="34" charset="0"/>
              </a:rPr>
              <a:t> Community Cloud</a:t>
            </a:r>
          </a:p>
        </p:txBody>
      </p:sp>
      <p:sp>
        <p:nvSpPr>
          <p:cNvPr id="10" name="Rectangle 1">
            <a:extLst>
              <a:ext uri="{FF2B5EF4-FFF2-40B4-BE49-F238E27FC236}">
                <a16:creationId xmlns:a16="http://schemas.microsoft.com/office/drawing/2014/main" id="{8F88B092-7A31-950E-6D35-7A4C982B50D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061341D3-E7DD-BDC6-0E15-B8EB45CE0CCD}"/>
              </a:ext>
            </a:extLst>
          </p:cNvPr>
          <p:cNvSpPr txBox="1">
            <a:spLocks/>
          </p:cNvSpPr>
          <p:nvPr/>
        </p:nvSpPr>
        <p:spPr>
          <a:xfrm>
            <a:off x="4610100" y="2133600"/>
            <a:ext cx="2971800" cy="553998"/>
          </a:xfrm>
          <a:prstGeom prst="rect">
            <a:avLst/>
          </a:prstGeom>
        </p:spPr>
        <p:txBody>
          <a:bodyPr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800" b="1" dirty="0">
                <a:latin typeface="Arial" panose="020B0604020202020204" pitchFamily="34" charset="0"/>
                <a:cs typeface="Arial" panose="020B0604020202020204" pitchFamily="34" charset="0"/>
              </a:rPr>
              <a:t>Connect GitHub Account and Deploying App</a:t>
            </a:r>
          </a:p>
        </p:txBody>
      </p:sp>
      <p:sp>
        <p:nvSpPr>
          <p:cNvPr id="2" name="Freeform 2">
            <a:extLst>
              <a:ext uri="{FF2B5EF4-FFF2-40B4-BE49-F238E27FC236}">
                <a16:creationId xmlns:a16="http://schemas.microsoft.com/office/drawing/2014/main" id="{D14B3470-5CDF-E10C-99E1-1E16187D3E66}"/>
              </a:ext>
            </a:extLst>
          </p:cNvPr>
          <p:cNvSpPr/>
          <p:nvPr/>
        </p:nvSpPr>
        <p:spPr>
          <a:xfrm>
            <a:off x="1559812" y="1981200"/>
            <a:ext cx="9072376" cy="4343400"/>
          </a:xfrm>
          <a:custGeom>
            <a:avLst/>
            <a:gdLst/>
            <a:ahLst/>
            <a:cxnLst/>
            <a:rect l="l" t="t" r="r" b="b"/>
            <a:pathLst>
              <a:path w="7801926" h="3735172">
                <a:moveTo>
                  <a:pt x="0" y="0"/>
                </a:moveTo>
                <a:lnTo>
                  <a:pt x="7801926" y="0"/>
                </a:lnTo>
                <a:lnTo>
                  <a:pt x="7801926" y="3735172"/>
                </a:lnTo>
                <a:lnTo>
                  <a:pt x="0" y="3735172"/>
                </a:lnTo>
                <a:lnTo>
                  <a:pt x="0" y="0"/>
                </a:lnTo>
                <a:close/>
              </a:path>
            </a:pathLst>
          </a:custGeom>
          <a:blipFill>
            <a:blip r:embed="rId4"/>
            <a:stretch>
              <a:fillRect/>
            </a:stretch>
          </a:blipFill>
        </p:spPr>
        <p:txBody>
          <a:bodyPr/>
          <a:lstStyle/>
          <a:p>
            <a:endParaRPr lang="en-US"/>
          </a:p>
        </p:txBody>
      </p:sp>
      <p:sp>
        <p:nvSpPr>
          <p:cNvPr id="5" name="Title 3">
            <a:extLst>
              <a:ext uri="{FF2B5EF4-FFF2-40B4-BE49-F238E27FC236}">
                <a16:creationId xmlns:a16="http://schemas.microsoft.com/office/drawing/2014/main" id="{A3E28F88-C49D-ABC0-B680-7D1C80AFA816}"/>
              </a:ext>
            </a:extLst>
          </p:cNvPr>
          <p:cNvSpPr txBox="1">
            <a:spLocks/>
          </p:cNvSpPr>
          <p:nvPr/>
        </p:nvSpPr>
        <p:spPr>
          <a:xfrm>
            <a:off x="1600200" y="2415540"/>
            <a:ext cx="1524000" cy="984885"/>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Sign in to </a:t>
            </a:r>
            <a:r>
              <a:rPr lang="en-US" sz="1600" dirty="0" err="1">
                <a:latin typeface="Arial" panose="020B0604020202020204" pitchFamily="34" charset="0"/>
                <a:cs typeface="Arial" panose="020B0604020202020204" pitchFamily="34" charset="0"/>
              </a:rPr>
              <a:t>Streamlit</a:t>
            </a:r>
            <a:r>
              <a:rPr lang="en-US" sz="1600" dirty="0">
                <a:latin typeface="Arial" panose="020B0604020202020204" pitchFamily="34" charset="0"/>
                <a:cs typeface="Arial" panose="020B0604020202020204" pitchFamily="34" charset="0"/>
              </a:rPr>
              <a:t> Community Cloud.</a:t>
            </a:r>
          </a:p>
        </p:txBody>
      </p:sp>
      <p:sp>
        <p:nvSpPr>
          <p:cNvPr id="7" name="Title 3">
            <a:extLst>
              <a:ext uri="{FF2B5EF4-FFF2-40B4-BE49-F238E27FC236}">
                <a16:creationId xmlns:a16="http://schemas.microsoft.com/office/drawing/2014/main" id="{A3FC2205-4260-4D79-9117-D05DEBCB1494}"/>
              </a:ext>
            </a:extLst>
          </p:cNvPr>
          <p:cNvSpPr txBox="1">
            <a:spLocks/>
          </p:cNvSpPr>
          <p:nvPr/>
        </p:nvSpPr>
        <p:spPr>
          <a:xfrm>
            <a:off x="2743200" y="4038600"/>
            <a:ext cx="1524000" cy="984885"/>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Click on “New app” or “Deploy an app” after logging in.</a:t>
            </a:r>
          </a:p>
        </p:txBody>
      </p:sp>
      <p:sp>
        <p:nvSpPr>
          <p:cNvPr id="8" name="Title 3">
            <a:extLst>
              <a:ext uri="{FF2B5EF4-FFF2-40B4-BE49-F238E27FC236}">
                <a16:creationId xmlns:a16="http://schemas.microsoft.com/office/drawing/2014/main" id="{21E8CCE6-E8CF-171C-7796-AB55C35FDA9A}"/>
              </a:ext>
            </a:extLst>
          </p:cNvPr>
          <p:cNvSpPr txBox="1">
            <a:spLocks/>
          </p:cNvSpPr>
          <p:nvPr/>
        </p:nvSpPr>
        <p:spPr>
          <a:xfrm>
            <a:off x="4419600" y="5029200"/>
            <a:ext cx="1524000" cy="984885"/>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Authorize </a:t>
            </a:r>
            <a:r>
              <a:rPr lang="en-US" sz="1600" dirty="0" err="1">
                <a:latin typeface="Arial" panose="020B0604020202020204" pitchFamily="34" charset="0"/>
                <a:cs typeface="Arial" panose="020B0604020202020204" pitchFamily="34" charset="0"/>
              </a:rPr>
              <a:t>Streamlit</a:t>
            </a:r>
            <a:r>
              <a:rPr lang="en-US" sz="1600" dirty="0">
                <a:latin typeface="Arial" panose="020B0604020202020204" pitchFamily="34" charset="0"/>
                <a:cs typeface="Arial" panose="020B0604020202020204" pitchFamily="34" charset="0"/>
              </a:rPr>
              <a:t> to connect to GitHub.</a:t>
            </a:r>
          </a:p>
        </p:txBody>
      </p:sp>
      <p:sp>
        <p:nvSpPr>
          <p:cNvPr id="9" name="Title 3">
            <a:extLst>
              <a:ext uri="{FF2B5EF4-FFF2-40B4-BE49-F238E27FC236}">
                <a16:creationId xmlns:a16="http://schemas.microsoft.com/office/drawing/2014/main" id="{5D3B1059-B240-B546-AF0B-4612172FE32C}"/>
              </a:ext>
            </a:extLst>
          </p:cNvPr>
          <p:cNvSpPr txBox="1">
            <a:spLocks/>
          </p:cNvSpPr>
          <p:nvPr/>
        </p:nvSpPr>
        <p:spPr>
          <a:xfrm>
            <a:off x="6400800" y="4953000"/>
            <a:ext cx="1371600" cy="1231106"/>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Choose to allow </a:t>
            </a:r>
            <a:r>
              <a:rPr lang="en-US" sz="1600" dirty="0" err="1">
                <a:latin typeface="Arial" panose="020B0604020202020204" pitchFamily="34" charset="0"/>
                <a:cs typeface="Arial" panose="020B0604020202020204" pitchFamily="34" charset="0"/>
              </a:rPr>
              <a:t>Streamlit</a:t>
            </a:r>
            <a:r>
              <a:rPr lang="en-US" sz="1600" dirty="0">
                <a:latin typeface="Arial" panose="020B0604020202020204" pitchFamily="34" charset="0"/>
                <a:cs typeface="Arial" panose="020B0604020202020204" pitchFamily="34" charset="0"/>
              </a:rPr>
              <a:t> access to all or selected repositories.</a:t>
            </a:r>
          </a:p>
        </p:txBody>
      </p:sp>
      <p:sp>
        <p:nvSpPr>
          <p:cNvPr id="14" name="Title 3">
            <a:extLst>
              <a:ext uri="{FF2B5EF4-FFF2-40B4-BE49-F238E27FC236}">
                <a16:creationId xmlns:a16="http://schemas.microsoft.com/office/drawing/2014/main" id="{F3E831A3-4726-3DE1-8F57-6ACEFEBB0390}"/>
              </a:ext>
            </a:extLst>
          </p:cNvPr>
          <p:cNvSpPr txBox="1">
            <a:spLocks/>
          </p:cNvSpPr>
          <p:nvPr/>
        </p:nvSpPr>
        <p:spPr>
          <a:xfrm>
            <a:off x="7924800" y="3886200"/>
            <a:ext cx="1600200" cy="1231106"/>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After authorization, select repository, branch, and main Python file.</a:t>
            </a:r>
          </a:p>
        </p:txBody>
      </p:sp>
      <p:sp>
        <p:nvSpPr>
          <p:cNvPr id="28" name="Title 3">
            <a:extLst>
              <a:ext uri="{FF2B5EF4-FFF2-40B4-BE49-F238E27FC236}">
                <a16:creationId xmlns:a16="http://schemas.microsoft.com/office/drawing/2014/main" id="{4FDD7320-6BB0-CE31-5C8B-35BEF959EB5B}"/>
              </a:ext>
            </a:extLst>
          </p:cNvPr>
          <p:cNvSpPr txBox="1">
            <a:spLocks/>
          </p:cNvSpPr>
          <p:nvPr/>
        </p:nvSpPr>
        <p:spPr>
          <a:xfrm>
            <a:off x="9067800" y="2590800"/>
            <a:ext cx="1371600" cy="738664"/>
          </a:xfrm>
          <a:prstGeom prst="rect">
            <a:avLst/>
          </a:prstGeom>
        </p:spPr>
        <p:txBody>
          <a:bodyPr wrap="square" lIns="0" tIns="0" rIns="0" bIns="0">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1600" dirty="0">
                <a:latin typeface="Arial" panose="020B0604020202020204" pitchFamily="34" charset="0"/>
                <a:cs typeface="Arial" panose="020B0604020202020204" pitchFamily="34" charset="0"/>
              </a:rPr>
              <a:t>Click “Deploy” to deploy the app.</a:t>
            </a:r>
          </a:p>
        </p:txBody>
      </p:sp>
    </p:spTree>
    <p:custDataLst>
      <p:tags r:id="rId1"/>
    </p:custDataLst>
    <p:extLst>
      <p:ext uri="{BB962C8B-B14F-4D97-AF65-F5344CB8AC3E}">
        <p14:creationId xmlns:p14="http://schemas.microsoft.com/office/powerpoint/2010/main" val="2779774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40229" y="759787"/>
            <a:ext cx="114707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Lab Activity</a:t>
            </a:r>
          </a:p>
          <a:p>
            <a:pPr algn="l"/>
            <a:endParaRPr lang="en-US" sz="2000" b="1" dirty="0">
              <a:solidFill>
                <a:srgbClr val="002060"/>
              </a:solidFill>
              <a:latin typeface="Arial" panose="020B0604020202020204" pitchFamily="34" charset="0"/>
              <a:cs typeface="Arial" panose="020B0604020202020204" pitchFamily="34" charset="0"/>
            </a:endParaRP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Rectangle 15">
            <a:extLst>
              <a:ext uri="{FF2B5EF4-FFF2-40B4-BE49-F238E27FC236}">
                <a16:creationId xmlns:a16="http://schemas.microsoft.com/office/drawing/2014/main" id="{678622E6-5B75-0274-BD0E-07E563387839}"/>
              </a:ext>
            </a:extLst>
          </p:cNvPr>
          <p:cNvSpPr/>
          <p:nvPr/>
        </p:nvSpPr>
        <p:spPr>
          <a:xfrm>
            <a:off x="457200" y="4114800"/>
            <a:ext cx="11734800" cy="2133600"/>
          </a:xfrm>
          <a:prstGeom prst="rect">
            <a:avLst/>
          </a:prstGeom>
          <a:solidFill>
            <a:srgbClr val="FCF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89689F-36E7-7881-4C3C-185362691848}"/>
              </a:ext>
            </a:extLst>
          </p:cNvPr>
          <p:cNvGrpSpPr/>
          <p:nvPr/>
        </p:nvGrpSpPr>
        <p:grpSpPr>
          <a:xfrm>
            <a:off x="8305800" y="685800"/>
            <a:ext cx="2971800" cy="4370614"/>
            <a:chOff x="8305800" y="685800"/>
            <a:chExt cx="2971800" cy="4370614"/>
          </a:xfrm>
        </p:grpSpPr>
        <p:sp>
          <p:nvSpPr>
            <p:cNvPr id="23" name="Oval 22">
              <a:extLst>
                <a:ext uri="{FF2B5EF4-FFF2-40B4-BE49-F238E27FC236}">
                  <a16:creationId xmlns:a16="http://schemas.microsoft.com/office/drawing/2014/main" id="{FD346213-B0D6-CF00-9B16-D6C17090298F}"/>
                </a:ext>
              </a:extLst>
            </p:cNvPr>
            <p:cNvSpPr/>
            <p:nvPr/>
          </p:nvSpPr>
          <p:spPr>
            <a:xfrm>
              <a:off x="8305800" y="2084614"/>
              <a:ext cx="2971800" cy="29718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B74208-07C7-6E54-9B81-528E03AE5E0B}"/>
                </a:ext>
              </a:extLst>
            </p:cNvPr>
            <p:cNvGrpSpPr/>
            <p:nvPr/>
          </p:nvGrpSpPr>
          <p:grpSpPr>
            <a:xfrm>
              <a:off x="8458200" y="685800"/>
              <a:ext cx="2667000" cy="4136571"/>
              <a:chOff x="8534400" y="1426029"/>
              <a:chExt cx="2667000" cy="4136571"/>
            </a:xfrm>
          </p:grpSpPr>
          <p:sp>
            <p:nvSpPr>
              <p:cNvPr id="25" name="Oval 24">
                <a:extLst>
                  <a:ext uri="{FF2B5EF4-FFF2-40B4-BE49-F238E27FC236}">
                    <a16:creationId xmlns:a16="http://schemas.microsoft.com/office/drawing/2014/main" id="{7027A8E6-EC4C-1C2E-11BA-6D4DE4580AAB}"/>
                  </a:ext>
                </a:extLst>
              </p:cNvPr>
              <p:cNvSpPr/>
              <p:nvPr/>
            </p:nvSpPr>
            <p:spPr>
              <a:xfrm>
                <a:off x="8534400" y="2895600"/>
                <a:ext cx="2667000" cy="2667000"/>
              </a:xfrm>
              <a:prstGeom prst="ellipse">
                <a:avLst/>
              </a:prstGeom>
              <a:solidFill>
                <a:srgbClr val="F8E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1082C203-7F84-D183-4312-3AA35A15AAFA}"/>
                  </a:ext>
                </a:extLst>
              </p:cNvPr>
              <p:cNvSpPr/>
              <p:nvPr/>
            </p:nvSpPr>
            <p:spPr>
              <a:xfrm>
                <a:off x="8958121" y="1426029"/>
                <a:ext cx="1819559" cy="2342780"/>
              </a:xfrm>
              <a:custGeom>
                <a:avLst/>
                <a:gdLst/>
                <a:ahLst/>
                <a:cxnLst/>
                <a:rect l="l" t="t" r="r" b="b"/>
                <a:pathLst>
                  <a:path w="1819559" h="2342780">
                    <a:moveTo>
                      <a:pt x="0" y="0"/>
                    </a:moveTo>
                    <a:lnTo>
                      <a:pt x="1819559" y="0"/>
                    </a:lnTo>
                    <a:lnTo>
                      <a:pt x="1819559" y="2342780"/>
                    </a:lnTo>
                    <a:lnTo>
                      <a:pt x="0" y="2342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sp>
        <p:nvSpPr>
          <p:cNvPr id="28" name="Text Placeholder 4">
            <a:extLst>
              <a:ext uri="{FF2B5EF4-FFF2-40B4-BE49-F238E27FC236}">
                <a16:creationId xmlns:a16="http://schemas.microsoft.com/office/drawing/2014/main" id="{21B89CD7-B53D-C4BE-D409-15C0D13545AB}"/>
              </a:ext>
            </a:extLst>
          </p:cNvPr>
          <p:cNvSpPr txBox="1">
            <a:spLocks/>
          </p:cNvSpPr>
          <p:nvPr/>
        </p:nvSpPr>
        <p:spPr>
          <a:xfrm>
            <a:off x="762000" y="4419600"/>
            <a:ext cx="7543800" cy="646331"/>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lang="en-US" sz="1800" b="1" dirty="0">
                <a:latin typeface="Arial" panose="020B0604020202020204" pitchFamily="34" charset="0"/>
                <a:cs typeface="Arial" panose="020B0604020202020204" pitchFamily="34" charset="0"/>
              </a:rPr>
              <a:t>Lab 1 - </a:t>
            </a:r>
            <a:r>
              <a:rPr lang="en-US" sz="1800" dirty="0">
                <a:latin typeface="Arial" panose="020B0604020202020204" pitchFamily="34" charset="0"/>
                <a:cs typeface="Arial" panose="020B0604020202020204" pitchFamily="34" charset="0"/>
              </a:rPr>
              <a:t>Deploying Web Applications with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 and GitHub</a:t>
            </a: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0414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111252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Reference</a:t>
            </a:r>
          </a:p>
        </p:txBody>
      </p:sp>
      <p:sp>
        <p:nvSpPr>
          <p:cNvPr id="8" name="Text Placeholder 4">
            <a:extLst>
              <a:ext uri="{FF2B5EF4-FFF2-40B4-BE49-F238E27FC236}">
                <a16:creationId xmlns:a16="http://schemas.microsoft.com/office/drawing/2014/main" id="{8FB8E816-E868-A86A-9AC1-52D61C79325A}"/>
              </a:ext>
            </a:extLst>
          </p:cNvPr>
          <p:cNvSpPr txBox="1">
            <a:spLocks/>
          </p:cNvSpPr>
          <p:nvPr/>
        </p:nvSpPr>
        <p:spPr>
          <a:xfrm>
            <a:off x="457200" y="1213009"/>
            <a:ext cx="11297458" cy="2728952"/>
          </a:xfrm>
          <a:prstGeom prst="rect">
            <a:avLst/>
          </a:prstGeom>
        </p:spPr>
        <p:txBody>
          <a:bodyPr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lvl="0">
              <a:spcBef>
                <a:spcPts val="0"/>
              </a:spcBef>
              <a:spcAft>
                <a:spcPts val="800"/>
              </a:spcAft>
              <a:buClr>
                <a:srgbClr val="002060"/>
              </a:buClr>
            </a:pPr>
            <a:r>
              <a:rPr lang="en-IN" sz="1800" dirty="0" err="1">
                <a:latin typeface="Arial" panose="020B0604020202020204" pitchFamily="34" charset="0"/>
                <a:ea typeface="Calibri" panose="020F0502020204030204" pitchFamily="34" charset="0"/>
                <a:cs typeface="Gautami"/>
              </a:rPr>
              <a:t>Atlassian</a:t>
            </a:r>
            <a:r>
              <a:rPr lang="en-IN" sz="1800" dirty="0">
                <a:latin typeface="Arial" panose="020B0604020202020204" pitchFamily="34" charset="0"/>
                <a:ea typeface="Calibri" panose="020F0502020204030204" pitchFamily="34" charset="0"/>
                <a:cs typeface="Gautami"/>
              </a:rPr>
              <a:t>.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What is Git | </a:t>
            </a:r>
            <a:r>
              <a:rPr lang="en-IN" sz="1800" dirty="0" err="1">
                <a:latin typeface="Arial" panose="020B0604020202020204" pitchFamily="34" charset="0"/>
                <a:ea typeface="Calibri" panose="020F0502020204030204" pitchFamily="34" charset="0"/>
                <a:cs typeface="Gautami"/>
              </a:rPr>
              <a:t>Atlassian</a:t>
            </a:r>
            <a:r>
              <a:rPr lang="en-IN" sz="1800" dirty="0">
                <a:latin typeface="Arial" panose="020B0604020202020204" pitchFamily="34" charset="0"/>
                <a:ea typeface="Calibri" panose="020F0502020204030204" pitchFamily="34" charset="0"/>
                <a:cs typeface="Gautami"/>
              </a:rPr>
              <a:t> Git Tutorial. </a:t>
            </a:r>
            <a:r>
              <a:rPr lang="en-IN" sz="1800" dirty="0">
                <a:latin typeface="Arial" panose="020B0604020202020204" pitchFamily="34" charset="0"/>
                <a:ea typeface="Calibri" panose="020F0502020204030204" pitchFamily="34" charset="0"/>
                <a:cs typeface="Gautami"/>
                <a:hlinkClick r:id="rId4"/>
              </a:rPr>
              <a:t>https://www.atlassian.com/git/tutorials/what-is-git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buClr>
                <a:srgbClr val="002060"/>
              </a:buClr>
            </a:pPr>
            <a:r>
              <a:rPr lang="en-IN" sz="1800" dirty="0" err="1">
                <a:latin typeface="Arial" panose="020B0604020202020204" pitchFamily="34" charset="0"/>
                <a:ea typeface="Calibri" panose="020F0502020204030204" pitchFamily="34" charset="0"/>
                <a:cs typeface="Gautami"/>
              </a:rPr>
              <a:t>GeeksforGeeks</a:t>
            </a:r>
            <a:r>
              <a:rPr lang="en-IN" sz="1800" dirty="0">
                <a:latin typeface="Arial" panose="020B0604020202020204" pitchFamily="34" charset="0"/>
                <a:ea typeface="Calibri" panose="020F0502020204030204" pitchFamily="34" charset="0"/>
                <a:cs typeface="Gautami"/>
              </a:rPr>
              <a:t>. (2025, July 16). A Beginners guide to </a:t>
            </a:r>
            <a:r>
              <a:rPr lang="en-IN" sz="1800" dirty="0" err="1">
                <a:latin typeface="Arial" panose="020B0604020202020204" pitchFamily="34" charset="0"/>
                <a:ea typeface="Calibri" panose="020F0502020204030204" pitchFamily="34" charset="0"/>
                <a:cs typeface="Gautami"/>
              </a:rPr>
              <a:t>Streamlit</a:t>
            </a:r>
            <a:r>
              <a:rPr lang="en-IN" sz="1800" dirty="0">
                <a:latin typeface="Arial" panose="020B0604020202020204" pitchFamily="34" charset="0"/>
                <a:ea typeface="Calibri" panose="020F0502020204030204" pitchFamily="34" charset="0"/>
                <a:cs typeface="Gautami"/>
              </a:rPr>
              <a:t>. </a:t>
            </a:r>
            <a:r>
              <a:rPr lang="en-IN" sz="1800" dirty="0" err="1">
                <a:latin typeface="Arial" panose="020B0604020202020204" pitchFamily="34" charset="0"/>
                <a:ea typeface="Calibri" panose="020F0502020204030204" pitchFamily="34" charset="0"/>
                <a:cs typeface="Gautami"/>
              </a:rPr>
              <a:t>GeeksforGeeks</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5"/>
              </a:rPr>
              <a:t>https://www.geeksforgeeks.org/python/a-beginners-guide-to-streamlit/</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buClr>
                <a:srgbClr val="002060"/>
              </a:buClr>
            </a:pPr>
            <a:r>
              <a:rPr lang="en-IN" sz="1800" dirty="0">
                <a:latin typeface="Arial" panose="020B0604020202020204" pitchFamily="34" charset="0"/>
                <a:ea typeface="Calibri" panose="020F0502020204030204" pitchFamily="34" charset="0"/>
                <a:cs typeface="Gautami"/>
              </a:rPr>
              <a:t>Git.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6"/>
              </a:rPr>
              <a:t>https://git-scm.com/</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buClr>
                <a:srgbClr val="002060"/>
              </a:buClr>
            </a:pPr>
            <a:r>
              <a:rPr lang="en-IN" sz="1800" dirty="0" err="1">
                <a:latin typeface="Arial" panose="020B0604020202020204" pitchFamily="34" charset="0"/>
                <a:ea typeface="Calibri" panose="020F0502020204030204" pitchFamily="34" charset="0"/>
                <a:cs typeface="Gautami"/>
              </a:rPr>
              <a:t>Streamlit</a:t>
            </a:r>
            <a:r>
              <a:rPr lang="en-IN" sz="1800" dirty="0">
                <a:latin typeface="Arial" panose="020B0604020202020204" pitchFamily="34" charset="0"/>
                <a:ea typeface="Calibri" panose="020F0502020204030204" pitchFamily="34" charset="0"/>
                <a:cs typeface="Gautami"/>
              </a:rPr>
              <a:t> • A faster way to build and share data apps. (</a:t>
            </a:r>
            <a:r>
              <a:rPr lang="en-IN" sz="1800" dirty="0" err="1">
                <a:latin typeface="Arial" panose="020B0604020202020204" pitchFamily="34" charset="0"/>
                <a:ea typeface="Calibri" panose="020F0502020204030204" pitchFamily="34" charset="0"/>
                <a:cs typeface="Gautami"/>
              </a:rPr>
              <a:t>n.d.</a:t>
            </a:r>
            <a:r>
              <a:rPr lang="en-IN" sz="1800" dirty="0">
                <a:latin typeface="Arial" panose="020B0604020202020204" pitchFamily="34" charset="0"/>
                <a:ea typeface="Calibri" panose="020F0502020204030204" pitchFamily="34" charset="0"/>
                <a:cs typeface="Gautami"/>
              </a:rPr>
              <a:t>). </a:t>
            </a:r>
            <a:r>
              <a:rPr lang="en-IN" sz="1800" dirty="0">
                <a:latin typeface="Arial" panose="020B0604020202020204" pitchFamily="34" charset="0"/>
                <a:ea typeface="Calibri" panose="020F0502020204030204" pitchFamily="34" charset="0"/>
                <a:cs typeface="Gautami"/>
                <a:hlinkClick r:id="rId7"/>
              </a:rPr>
              <a:t>https://streamlit.io/</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buClr>
                <a:srgbClr val="002060"/>
              </a:buClr>
            </a:pPr>
            <a:r>
              <a:rPr lang="en-IN" sz="1800" dirty="0">
                <a:latin typeface="Arial" panose="020B0604020202020204" pitchFamily="34" charset="0"/>
                <a:ea typeface="Calibri" panose="020F0502020204030204" pitchFamily="34" charset="0"/>
                <a:cs typeface="Gautami"/>
              </a:rPr>
              <a:t>Wikipedia contributors. (2025, July 24). GitHub. Wikipedia. </a:t>
            </a:r>
            <a:r>
              <a:rPr lang="en-IN" sz="1800" dirty="0">
                <a:latin typeface="Arial" panose="020B0604020202020204" pitchFamily="34" charset="0"/>
                <a:ea typeface="Calibri" panose="020F0502020204030204" pitchFamily="34" charset="0"/>
                <a:cs typeface="Gautami"/>
                <a:hlinkClick r:id="rId8"/>
              </a:rPr>
              <a:t>https://en.wikipedia.org/wiki/GitHub</a:t>
            </a:r>
            <a:endParaRPr lang="en-IN" sz="1800" dirty="0">
              <a:latin typeface="Arial" panose="020B0604020202020204" pitchFamily="34" charset="0"/>
              <a:ea typeface="Calibri" panose="020F0502020204030204" pitchFamily="34" charset="0"/>
              <a:cs typeface="Gautami"/>
            </a:endParaRPr>
          </a:p>
          <a:p>
            <a:pPr lvl="0">
              <a:spcBef>
                <a:spcPts val="0"/>
              </a:spcBef>
              <a:spcAft>
                <a:spcPts val="800"/>
              </a:spcAft>
              <a:buClr>
                <a:srgbClr val="002060"/>
              </a:buClr>
            </a:pPr>
            <a:r>
              <a:rPr lang="en-IN" sz="1800" dirty="0">
                <a:latin typeface="Arial" panose="020B0604020202020204" pitchFamily="34" charset="0"/>
                <a:ea typeface="Calibri" panose="020F0502020204030204" pitchFamily="34" charset="0"/>
                <a:cs typeface="Gautami"/>
              </a:rPr>
              <a:t>Working with GitHub in VS Code. (2021, November 3). </a:t>
            </a:r>
            <a:r>
              <a:rPr lang="en-IN" sz="1800" dirty="0">
                <a:latin typeface="Arial" panose="020B0604020202020204" pitchFamily="34" charset="0"/>
                <a:ea typeface="Calibri" panose="020F0502020204030204" pitchFamily="34" charset="0"/>
                <a:cs typeface="Gautami"/>
                <a:hlinkClick r:id="rId9"/>
              </a:rPr>
              <a:t>https://code.visualstudio.com/docs/sourcecontrol/github</a:t>
            </a:r>
            <a:endParaRPr lang="en-IN" sz="1800" dirty="0">
              <a:effectLst/>
              <a:latin typeface="Arial" panose="020B0604020202020204" pitchFamily="34" charset="0"/>
              <a:ea typeface="Calibri" panose="020F0502020204030204" pitchFamily="34" charset="0"/>
              <a:cs typeface="Gautami"/>
            </a:endParaRPr>
          </a:p>
        </p:txBody>
      </p:sp>
    </p:spTree>
    <p:custDataLst>
      <p:tags r:id="rId1"/>
    </p:custDataLst>
    <p:extLst>
      <p:ext uri="{BB962C8B-B14F-4D97-AF65-F5344CB8AC3E}">
        <p14:creationId xmlns:p14="http://schemas.microsoft.com/office/powerpoint/2010/main" val="167171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7E17DAE-20EA-374A-EFA8-B396D021182A}"/>
              </a:ext>
            </a:extLst>
          </p:cNvPr>
          <p:cNvGrpSpPr/>
          <p:nvPr/>
        </p:nvGrpSpPr>
        <p:grpSpPr>
          <a:xfrm>
            <a:off x="1219200" y="1295400"/>
            <a:ext cx="9753600" cy="4876800"/>
            <a:chOff x="32657" y="685800"/>
            <a:chExt cx="12192000" cy="6096000"/>
          </a:xfrm>
        </p:grpSpPr>
        <p:sp>
          <p:nvSpPr>
            <p:cNvPr id="42" name="Freeform 2">
              <a:extLst>
                <a:ext uri="{FF2B5EF4-FFF2-40B4-BE49-F238E27FC236}">
                  <a16:creationId xmlns:a16="http://schemas.microsoft.com/office/drawing/2014/main" id="{C359C8AC-E103-CCD3-6A92-C4ED1439AE04}"/>
                </a:ext>
              </a:extLst>
            </p:cNvPr>
            <p:cNvSpPr/>
            <p:nvPr/>
          </p:nvSpPr>
          <p:spPr>
            <a:xfrm>
              <a:off x="32657" y="685800"/>
              <a:ext cx="12192000" cy="6070600"/>
            </a:xfrm>
            <a:custGeom>
              <a:avLst/>
              <a:gdLst/>
              <a:ahLst/>
              <a:cxnLst/>
              <a:rect l="l" t="t" r="r" b="b"/>
              <a:pathLst>
                <a:path w="4089083" h="4114800">
                  <a:moveTo>
                    <a:pt x="0" y="0"/>
                  </a:moveTo>
                  <a:lnTo>
                    <a:pt x="4089083" y="0"/>
                  </a:lnTo>
                  <a:lnTo>
                    <a:pt x="4089083" y="4114800"/>
                  </a:lnTo>
                  <a:lnTo>
                    <a:pt x="0" y="4114800"/>
                  </a:lnTo>
                  <a:lnTo>
                    <a:pt x="0" y="0"/>
                  </a:lnTo>
                  <a:close/>
                </a:path>
              </a:pathLst>
            </a:custGeom>
            <a:blipFill dpi="0" rotWithShape="1">
              <a:blip r:embed="rId3">
                <a:alphaModFix amt="96000"/>
                <a:extLst>
                  <a:ext uri="{96DAC541-7B7A-43D3-8B79-37D633B846F1}">
                    <asvg:svgBlip xmlns:asvg="http://schemas.microsoft.com/office/drawing/2016/SVG/main" r:embed="rId4"/>
                  </a:ext>
                </a:extLst>
              </a:blip>
              <a:srcRect/>
              <a:stretch>
                <a:fillRect l="-2498" t="-31380" r="-2502" b="-80824"/>
              </a:stretch>
            </a:blipFill>
          </p:spPr>
          <p:txBody>
            <a:bodyPr/>
            <a:lstStyle/>
            <a:p>
              <a:endParaRPr lang="en-US"/>
            </a:p>
          </p:txBody>
        </p:sp>
        <p:grpSp>
          <p:nvGrpSpPr>
            <p:cNvPr id="43" name="Group 42">
              <a:extLst>
                <a:ext uri="{FF2B5EF4-FFF2-40B4-BE49-F238E27FC236}">
                  <a16:creationId xmlns:a16="http://schemas.microsoft.com/office/drawing/2014/main" id="{3581BF7A-30CC-B345-2788-12795377EB7D}"/>
                </a:ext>
              </a:extLst>
            </p:cNvPr>
            <p:cNvGrpSpPr/>
            <p:nvPr/>
          </p:nvGrpSpPr>
          <p:grpSpPr>
            <a:xfrm>
              <a:off x="3118757" y="762000"/>
              <a:ext cx="6019800" cy="6019800"/>
              <a:chOff x="3086100" y="685800"/>
              <a:chExt cx="6019800" cy="6019800"/>
            </a:xfrm>
          </p:grpSpPr>
          <p:sp>
            <p:nvSpPr>
              <p:cNvPr id="44" name="Oval 43">
                <a:extLst>
                  <a:ext uri="{FF2B5EF4-FFF2-40B4-BE49-F238E27FC236}">
                    <a16:creationId xmlns:a16="http://schemas.microsoft.com/office/drawing/2014/main" id="{261D4E1E-2DDF-149B-FA04-A5D86D050CB2}"/>
                  </a:ext>
                </a:extLst>
              </p:cNvPr>
              <p:cNvSpPr/>
              <p:nvPr/>
            </p:nvSpPr>
            <p:spPr>
              <a:xfrm>
                <a:off x="3314700" y="914400"/>
                <a:ext cx="5562600" cy="55626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0663CDA-17DB-E308-4CE2-4FC17C47A774}"/>
                  </a:ext>
                </a:extLst>
              </p:cNvPr>
              <p:cNvGrpSpPr/>
              <p:nvPr/>
            </p:nvGrpSpPr>
            <p:grpSpPr>
              <a:xfrm>
                <a:off x="3086100" y="685800"/>
                <a:ext cx="6019800" cy="6019800"/>
                <a:chOff x="3086100" y="685800"/>
                <a:chExt cx="6019800" cy="6019800"/>
              </a:xfrm>
            </p:grpSpPr>
            <p:sp>
              <p:nvSpPr>
                <p:cNvPr id="46" name="Freeform 4">
                  <a:extLst>
                    <a:ext uri="{FF2B5EF4-FFF2-40B4-BE49-F238E27FC236}">
                      <a16:creationId xmlns:a16="http://schemas.microsoft.com/office/drawing/2014/main" id="{7870C75F-828F-CBB1-260B-6C56F62C0A33}"/>
                    </a:ext>
                  </a:extLst>
                </p:cNvPr>
                <p:cNvSpPr/>
                <p:nvPr/>
              </p:nvSpPr>
              <p:spPr>
                <a:xfrm>
                  <a:off x="3086100" y="685800"/>
                  <a:ext cx="6019800" cy="6019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5">
                  <a:extLst>
                    <a:ext uri="{FF2B5EF4-FFF2-40B4-BE49-F238E27FC236}">
                      <a16:creationId xmlns:a16="http://schemas.microsoft.com/office/drawing/2014/main" id="{1A8BA00E-249F-E0E8-54C3-1E185DE7B262}"/>
                    </a:ext>
                  </a:extLst>
                </p:cNvPr>
                <p:cNvSpPr/>
                <p:nvPr/>
              </p:nvSpPr>
              <p:spPr>
                <a:xfrm>
                  <a:off x="3124200" y="1447800"/>
                  <a:ext cx="5683123" cy="4681473"/>
                </a:xfrm>
                <a:custGeom>
                  <a:avLst/>
                  <a:gdLst/>
                  <a:ahLst/>
                  <a:cxnLst/>
                  <a:rect l="l" t="t" r="r" b="b"/>
                  <a:pathLst>
                    <a:path w="4159123" h="3426078">
                      <a:moveTo>
                        <a:pt x="0" y="0"/>
                      </a:moveTo>
                      <a:lnTo>
                        <a:pt x="4159124" y="0"/>
                      </a:lnTo>
                      <a:lnTo>
                        <a:pt x="4159124" y="3426078"/>
                      </a:lnTo>
                      <a:lnTo>
                        <a:pt x="0" y="3426078"/>
                      </a:lnTo>
                      <a:lnTo>
                        <a:pt x="0" y="0"/>
                      </a:lnTo>
                      <a:close/>
                    </a:path>
                  </a:pathLst>
                </a:custGeom>
                <a:blipFill>
                  <a:blip r:embed="rId7"/>
                  <a:stretch>
                    <a:fillRect/>
                  </a:stretch>
                </a:blipFill>
              </p:spPr>
              <p:txBody>
                <a:bodyPr/>
                <a:lstStyle/>
                <a:p>
                  <a:endParaRPr lang="en-US"/>
                </a:p>
              </p:txBody>
            </p:sp>
          </p:grpSp>
        </p:grpSp>
      </p:grpSp>
      <p:pic>
        <p:nvPicPr>
          <p:cNvPr id="3" name="Graphic 2" descr="Question Mark with solid fill">
            <a:extLst>
              <a:ext uri="{FF2B5EF4-FFF2-40B4-BE49-F238E27FC236}">
                <a16:creationId xmlns:a16="http://schemas.microsoft.com/office/drawing/2014/main" id="{35FF7610-A516-AE1D-C9BE-C340FD9949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7000" y="2057400"/>
            <a:ext cx="3059133" cy="3059133"/>
          </a:xfrm>
          <a:prstGeom prst="rect">
            <a:avLst/>
          </a:prstGeom>
        </p:spPr>
      </p:pic>
    </p:spTree>
    <p:custDataLst>
      <p:tags r:id="rId1"/>
    </p:custDataLst>
    <p:extLst>
      <p:ext uri="{BB962C8B-B14F-4D97-AF65-F5344CB8AC3E}">
        <p14:creationId xmlns:p14="http://schemas.microsoft.com/office/powerpoint/2010/main" val="62280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AutoNum type="arabicPeriod"/>
            </a:pPr>
            <a:r>
              <a:rPr lang="en-US" b="1" dirty="0">
                <a:latin typeface="Arial" panose="020B0604020202020204" pitchFamily="34" charset="0"/>
                <a:cs typeface="Arial" panose="020B0604020202020204" pitchFamily="34" charset="0"/>
              </a:rPr>
              <a:t>What does GitHub primarily provide to developers?</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Cloud hosting for repositories with collaboration</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Local-only history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Text editing offline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AI model training</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Cloud hosting for repositories with collaboration</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1476851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2"/>
            </a:pPr>
            <a:r>
              <a:rPr lang="en-US" b="1" dirty="0">
                <a:latin typeface="Arial" panose="020B0604020202020204" pitchFamily="34" charset="0"/>
                <a:cs typeface="Arial" panose="020B0604020202020204" pitchFamily="34" charset="0"/>
              </a:rPr>
              <a:t>GitHub repositories can be described as _____.</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Temporary backups deleted daily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Collections of project files and their history</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Encrypted password vaults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Spreadsheet macros</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B</a:t>
            </a:r>
          </a:p>
          <a:p>
            <a:r>
              <a:rPr lang="en-US" sz="2000" dirty="0">
                <a:latin typeface="Arial" panose="020B0604020202020204" pitchFamily="34" charset="0"/>
                <a:cs typeface="Arial" panose="020B0604020202020204" pitchFamily="34" charset="0"/>
              </a:rPr>
              <a:t>Collections of project files and their history</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3025331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575064"/>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3"/>
            </a:pPr>
            <a:r>
              <a:rPr lang="en-US" b="1" dirty="0">
                <a:latin typeface="Arial" panose="020B0604020202020204" pitchFamily="34" charset="0"/>
                <a:cs typeface="Arial" panose="020B0604020202020204" pitchFamily="34" charset="0"/>
              </a:rPr>
              <a:t>To keep your email private on GitHub you should adjust settings on which page?</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Security keys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SSH and GPG keys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Billing</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Email settings</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Email settings</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89847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298065"/>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4"/>
            </a:pPr>
            <a:r>
              <a:rPr lang="en-US" b="1" dirty="0">
                <a:latin typeface="Arial" panose="020B0604020202020204" pitchFamily="34" charset="0"/>
                <a:cs typeface="Arial" panose="020B0604020202020204" pitchFamily="34" charset="0"/>
              </a:rPr>
              <a:t>The primary role of </a:t>
            </a:r>
            <a:r>
              <a:rPr lang="en-US" b="1" dirty="0" err="1">
                <a:latin typeface="Arial" panose="020B0604020202020204" pitchFamily="34" charset="0"/>
                <a:cs typeface="Arial" panose="020B0604020202020204" pitchFamily="34" charset="0"/>
              </a:rPr>
              <a:t>Git</a:t>
            </a:r>
            <a:r>
              <a:rPr lang="en-US" b="1" dirty="0">
                <a:latin typeface="Arial" panose="020B0604020202020204" pitchFamily="34" charset="0"/>
                <a:cs typeface="Arial" panose="020B0604020202020204" pitchFamily="34" charset="0"/>
              </a:rPr>
              <a:t> is _____.</a:t>
            </a:r>
          </a:p>
          <a:p>
            <a:pPr marL="342900" indent="-342900">
              <a:spcAft>
                <a:spcPts val="800"/>
              </a:spcAft>
              <a:buFont typeface="+mj-lt"/>
              <a:buAutoNum type="arabicPeriod" startAt="4"/>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Version control and code history management</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To track tasks on boards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Provide community networking site</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To host repositories remotely</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A</a:t>
            </a:r>
          </a:p>
          <a:p>
            <a:r>
              <a:rPr lang="en-US" sz="2000" dirty="0">
                <a:latin typeface="Arial" panose="020B0604020202020204" pitchFamily="34" charset="0"/>
                <a:cs typeface="Arial" panose="020B0604020202020204" pitchFamily="34" charset="0"/>
              </a:rPr>
              <a:t>Version control and code history management</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08764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57150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Objective</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4667945"/>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fontAlgn="base">
              <a:spcBef>
                <a:spcPts val="0"/>
              </a:spcBef>
              <a:spcAft>
                <a:spcPts val="800"/>
              </a:spcAft>
            </a:pPr>
            <a:r>
              <a:rPr lang="en-US" sz="1800" dirty="0">
                <a:latin typeface="Arial" panose="020B0604020202020204" pitchFamily="34" charset="0"/>
                <a:cs typeface="Arial" panose="020B0604020202020204" pitchFamily="34" charset="0"/>
              </a:rPr>
              <a:t>Apply modern web development skills using AI-assisted tools like GitHub Copilot and Cursor AI.</a:t>
            </a:r>
            <a:endParaRPr lang="en-IN" sz="1800" dirty="0">
              <a:latin typeface="Arial" panose="020B0604020202020204" pitchFamily="34" charset="0"/>
              <a:cs typeface="Arial" panose="020B0604020202020204" pitchFamily="34" charset="0"/>
            </a:endParaRPr>
          </a:p>
          <a:p>
            <a:pPr lvl="0" fontAlgn="base">
              <a:spcBef>
                <a:spcPts val="0"/>
              </a:spcBef>
              <a:spcAft>
                <a:spcPts val="800"/>
              </a:spcAft>
            </a:pPr>
            <a:r>
              <a:rPr lang="en-US" sz="1800" dirty="0">
                <a:latin typeface="Arial" panose="020B0604020202020204" pitchFamily="34" charset="0"/>
                <a:cs typeface="Arial" panose="020B0604020202020204" pitchFamily="34" charset="0"/>
              </a:rPr>
              <a:t>Enable rapid prototyping and data visualization through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for building interactive web applications.</a:t>
            </a:r>
            <a:endParaRPr lang="en-IN" sz="1800" dirty="0">
              <a:latin typeface="Arial" panose="020B0604020202020204" pitchFamily="34" charset="0"/>
              <a:cs typeface="Arial" panose="020B0604020202020204" pitchFamily="34" charset="0"/>
            </a:endParaRPr>
          </a:p>
          <a:p>
            <a:pPr lvl="0" fontAlgn="base">
              <a:spcBef>
                <a:spcPts val="0"/>
              </a:spcBef>
              <a:spcAft>
                <a:spcPts val="800"/>
              </a:spcAft>
            </a:pPr>
            <a:r>
              <a:rPr lang="en-US" sz="1800" dirty="0">
                <a:latin typeface="Arial" panose="020B0604020202020204" pitchFamily="34" charset="0"/>
                <a:cs typeface="Arial" panose="020B0604020202020204" pitchFamily="34" charset="0"/>
              </a:rPr>
              <a:t>Introduce AI integration techniques using tools like Gemini API for smart feature development (e.g., chatbots, content generation).</a:t>
            </a:r>
            <a:endParaRPr lang="en-IN" sz="1800" dirty="0">
              <a:latin typeface="Arial" panose="020B0604020202020204" pitchFamily="34" charset="0"/>
              <a:cs typeface="Arial" panose="020B0604020202020204" pitchFamily="34" charset="0"/>
            </a:endParaRPr>
          </a:p>
          <a:p>
            <a:pPr lvl="0" fontAlgn="base">
              <a:spcBef>
                <a:spcPts val="0"/>
              </a:spcBef>
              <a:spcAft>
                <a:spcPts val="800"/>
              </a:spcAft>
            </a:pPr>
            <a:r>
              <a:rPr lang="en-US" sz="1800" dirty="0">
                <a:latin typeface="Arial" panose="020B0604020202020204" pitchFamily="34" charset="0"/>
                <a:cs typeface="Arial" panose="020B0604020202020204" pitchFamily="34" charset="0"/>
              </a:rPr>
              <a:t>Develop proficiency in version control and cloud deployment using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GitHub, and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a:t>
            </a:r>
            <a:endParaRPr lang="en-IN" sz="1800" dirty="0">
              <a:latin typeface="Arial" panose="020B0604020202020204" pitchFamily="34" charset="0"/>
              <a:cs typeface="Arial" panose="020B0604020202020204" pitchFamily="34" charset="0"/>
            </a:endParaRPr>
          </a:p>
          <a:p>
            <a:pPr>
              <a:spcBef>
                <a:spcPts val="0"/>
              </a:spcBef>
              <a:spcAft>
                <a:spcPts val="800"/>
              </a:spcAft>
            </a:pPr>
            <a:r>
              <a:rPr lang="en-US" sz="1800" dirty="0">
                <a:latin typeface="Arial" panose="020B0604020202020204" pitchFamily="34" charset="0"/>
                <a:cs typeface="Arial" panose="020B0604020202020204" pitchFamily="34" charset="0"/>
              </a:rPr>
              <a:t>Empower learner to transfer industry-relevant skills to students, enhancing employability and innovation in academic projects.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Freeform 2">
            <a:extLst>
              <a:ext uri="{FF2B5EF4-FFF2-40B4-BE49-F238E27FC236}">
                <a16:creationId xmlns:a16="http://schemas.microsoft.com/office/drawing/2014/main" id="{84AE9ED2-8E38-40AE-711E-C7DD6D14F2DA}"/>
              </a:ext>
            </a:extLst>
          </p:cNvPr>
          <p:cNvSpPr/>
          <p:nvPr/>
        </p:nvSpPr>
        <p:spPr>
          <a:xfrm>
            <a:off x="6858000" y="1447800"/>
            <a:ext cx="4804342" cy="4648200"/>
          </a:xfrm>
          <a:custGeom>
            <a:avLst/>
            <a:gdLst/>
            <a:ahLst/>
            <a:cxnLst/>
            <a:rect l="l" t="t" r="r" b="b"/>
            <a:pathLst>
              <a:path w="6542180" h="6329559">
                <a:moveTo>
                  <a:pt x="0" y="0"/>
                </a:moveTo>
                <a:lnTo>
                  <a:pt x="6542180" y="0"/>
                </a:lnTo>
                <a:lnTo>
                  <a:pt x="6542180" y="6329559"/>
                </a:lnTo>
                <a:lnTo>
                  <a:pt x="0" y="6329559"/>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849240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61;g5fab984687_2_0">
            <a:extLst>
              <a:ext uri="{FF2B5EF4-FFF2-40B4-BE49-F238E27FC236}">
                <a16:creationId xmlns:a16="http://schemas.microsoft.com/office/drawing/2014/main" id="{0D5D7E4D-3C3E-5B6C-3D56-30E42ADA7828}"/>
              </a:ext>
            </a:extLst>
          </p:cNvPr>
          <p:cNvSpPr txBox="1">
            <a:spLocks/>
          </p:cNvSpPr>
          <p:nvPr/>
        </p:nvSpPr>
        <p:spPr>
          <a:xfrm>
            <a:off x="359777" y="723165"/>
            <a:ext cx="3907423" cy="4288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17" name="TextBox 16">
            <a:extLst>
              <a:ext uri="{FF2B5EF4-FFF2-40B4-BE49-F238E27FC236}">
                <a16:creationId xmlns:a16="http://schemas.microsoft.com/office/drawing/2014/main" id="{F67DEA04-9A38-2BC5-6A24-6F2AA4D4C1F4}"/>
              </a:ext>
            </a:extLst>
          </p:cNvPr>
          <p:cNvSpPr txBox="1"/>
          <p:nvPr/>
        </p:nvSpPr>
        <p:spPr>
          <a:xfrm>
            <a:off x="314024" y="1162973"/>
            <a:ext cx="6543976" cy="2575064"/>
          </a:xfrm>
          <a:prstGeom prst="rect">
            <a:avLst/>
          </a:prstGeom>
          <a:noFill/>
        </p:spPr>
        <p:txBody>
          <a:bodyPr wrap="square" lIns="121920" tIns="60960" rIns="121920" bIns="60960" rtlCol="0" anchor="t">
            <a:spAutoFit/>
          </a:bodyPr>
          <a:lstStyle/>
          <a:p>
            <a:pPr marL="342900" indent="-342900">
              <a:spcAft>
                <a:spcPts val="800"/>
              </a:spcAft>
              <a:buFont typeface="+mj-lt"/>
              <a:buAutoNum type="arabicPeriod" startAt="5"/>
            </a:pPr>
            <a:r>
              <a:rPr lang="en-US" b="1" dirty="0">
                <a:latin typeface="Arial" panose="020B0604020202020204" pitchFamily="34" charset="0"/>
                <a:cs typeface="Arial" panose="020B0604020202020204" pitchFamily="34" charset="0"/>
              </a:rPr>
              <a:t>Which GitHub interface element holds code, branches, and commits for a project?</a:t>
            </a:r>
          </a:p>
          <a:p>
            <a:pPr>
              <a:spcAft>
                <a:spcPts val="800"/>
              </a:spcAft>
            </a:pPr>
            <a:endParaRPr lang="en-US" b="1" dirty="0">
              <a:latin typeface="Arial" panose="020B0604020202020204" pitchFamily="34" charset="0"/>
              <a:cs typeface="Arial" panose="020B0604020202020204" pitchFamily="34" charset="0"/>
            </a:endParaRP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Community board</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Profile settings</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Dashboard</a:t>
            </a:r>
          </a:p>
          <a:p>
            <a:pPr marL="283464" indent="-283464">
              <a:spcAft>
                <a:spcPts val="800"/>
              </a:spcAft>
              <a:buFont typeface="+mj-lt"/>
              <a:buAutoNum type="alphaLcParenR"/>
            </a:pPr>
            <a:r>
              <a:rPr lang="en-US" dirty="0">
                <a:latin typeface="Arial" panose="020B0604020202020204" pitchFamily="34" charset="0"/>
                <a:cs typeface="Arial" panose="020B0604020202020204" pitchFamily="34" charset="0"/>
              </a:rPr>
              <a:t>Repository</a:t>
            </a:r>
          </a:p>
        </p:txBody>
      </p:sp>
      <p:sp>
        <p:nvSpPr>
          <p:cNvPr id="2" name="Rectangle 1">
            <a:extLst>
              <a:ext uri="{FF2B5EF4-FFF2-40B4-BE49-F238E27FC236}">
                <a16:creationId xmlns:a16="http://schemas.microsoft.com/office/drawing/2014/main" id="{1716CA43-835E-9FBF-B07D-D07ACA2B8E68}"/>
              </a:ext>
            </a:extLst>
          </p:cNvPr>
          <p:cNvSpPr/>
          <p:nvPr/>
        </p:nvSpPr>
        <p:spPr>
          <a:xfrm>
            <a:off x="0" y="5181600"/>
            <a:ext cx="12192000" cy="1524000"/>
          </a:xfrm>
          <a:prstGeom prst="rect">
            <a:avLst/>
          </a:prstGeom>
          <a:solidFill>
            <a:srgbClr val="FFE600">
              <a:alpha val="2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1F0CCD2-56D3-6ED7-A4D2-DC293A4DECED}"/>
              </a:ext>
            </a:extLst>
          </p:cNvPr>
          <p:cNvSpPr txBox="1"/>
          <p:nvPr/>
        </p:nvSpPr>
        <p:spPr>
          <a:xfrm>
            <a:off x="609600" y="5562600"/>
            <a:ext cx="10896600" cy="738664"/>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000" b="1" dirty="0">
                <a:latin typeface="Arial" panose="020B0604020202020204" pitchFamily="34" charset="0"/>
                <a:cs typeface="Arial" panose="020B0604020202020204" pitchFamily="34" charset="0"/>
              </a:rPr>
              <a:t>Answer: D</a:t>
            </a:r>
          </a:p>
          <a:p>
            <a:r>
              <a:rPr lang="en-US" sz="2000" dirty="0">
                <a:latin typeface="Arial" panose="020B0604020202020204" pitchFamily="34" charset="0"/>
                <a:cs typeface="Arial" panose="020B0604020202020204" pitchFamily="34" charset="0"/>
              </a:rPr>
              <a:t>Repository</a:t>
            </a:r>
          </a:p>
        </p:txBody>
      </p:sp>
      <p:sp>
        <p:nvSpPr>
          <p:cNvPr id="4" name="Rectangle: Rounded Corners 3">
            <a:extLst>
              <a:ext uri="{FF2B5EF4-FFF2-40B4-BE49-F238E27FC236}">
                <a16:creationId xmlns:a16="http://schemas.microsoft.com/office/drawing/2014/main" id="{0FB49204-2389-DF95-12DC-D2D6224E7289}"/>
              </a:ext>
            </a:extLst>
          </p:cNvPr>
          <p:cNvSpPr/>
          <p:nvPr/>
        </p:nvSpPr>
        <p:spPr>
          <a:xfrm>
            <a:off x="495300" y="5334000"/>
            <a:ext cx="11201400" cy="1219200"/>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7">
            <a:extLst>
              <a:ext uri="{FF2B5EF4-FFF2-40B4-BE49-F238E27FC236}">
                <a16:creationId xmlns:a16="http://schemas.microsoft.com/office/drawing/2014/main" id="{90A6DE89-4C6C-D77A-EF01-43D9D4D46296}"/>
              </a:ext>
            </a:extLst>
          </p:cNvPr>
          <p:cNvSpPr/>
          <p:nvPr/>
        </p:nvSpPr>
        <p:spPr>
          <a:xfrm>
            <a:off x="7391400" y="1295400"/>
            <a:ext cx="3867066" cy="3657600"/>
          </a:xfrm>
          <a:custGeom>
            <a:avLst/>
            <a:gdLst/>
            <a:ahLst/>
            <a:cxnLst/>
            <a:rect l="l" t="t" r="r" b="b"/>
            <a:pathLst>
              <a:path w="2422028" h="2290835">
                <a:moveTo>
                  <a:pt x="0" y="0"/>
                </a:moveTo>
                <a:lnTo>
                  <a:pt x="2422029" y="0"/>
                </a:lnTo>
                <a:lnTo>
                  <a:pt x="2422029" y="2290835"/>
                </a:lnTo>
                <a:lnTo>
                  <a:pt x="0" y="2290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49379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0E178734-7E1D-0740-E039-E64D8B06102C}"/>
              </a:ext>
            </a:extLst>
          </p:cNvPr>
          <p:cNvSpPr txBox="1">
            <a:spLocks/>
          </p:cNvSpPr>
          <p:nvPr/>
        </p:nvSpPr>
        <p:spPr>
          <a:xfrm>
            <a:off x="4230058" y="2971800"/>
            <a:ext cx="3770942" cy="990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r>
              <a:rPr lang="en-US" sz="5000" b="1" dirty="0">
                <a:solidFill>
                  <a:srgbClr val="002060"/>
                </a:solidFill>
                <a:latin typeface="Arial" panose="020B0604020202020204" pitchFamily="34" charset="0"/>
                <a:cs typeface="Arial" panose="020B0604020202020204" pitchFamily="34" charset="0"/>
              </a:rPr>
              <a:t>Thank You</a:t>
            </a:r>
          </a:p>
        </p:txBody>
      </p:sp>
    </p:spTree>
    <p:custDataLst>
      <p:tags r:id="rId1"/>
    </p:custDataLst>
    <p:extLst>
      <p:ext uri="{BB962C8B-B14F-4D97-AF65-F5344CB8AC3E}">
        <p14:creationId xmlns:p14="http://schemas.microsoft.com/office/powerpoint/2010/main" val="421902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4D4B0-41C7-DDA4-FBE4-DAD880E278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0722E1-DD56-D75A-819D-997F3AC8A24A}"/>
              </a:ext>
            </a:extLst>
          </p:cNvPr>
          <p:cNvSpPr txBox="1">
            <a:spLocks/>
          </p:cNvSpPr>
          <p:nvPr/>
        </p:nvSpPr>
        <p:spPr>
          <a:xfrm>
            <a:off x="340229" y="759787"/>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Learning Outcome</a:t>
            </a:r>
          </a:p>
        </p:txBody>
      </p:sp>
      <p:sp>
        <p:nvSpPr>
          <p:cNvPr id="2" name="Text Placeholder 4">
            <a:extLst>
              <a:ext uri="{FF2B5EF4-FFF2-40B4-BE49-F238E27FC236}">
                <a16:creationId xmlns:a16="http://schemas.microsoft.com/office/drawing/2014/main" id="{3EC1CF50-C44B-4663-169F-B206995360F1}"/>
              </a:ext>
            </a:extLst>
          </p:cNvPr>
          <p:cNvSpPr txBox="1">
            <a:spLocks/>
          </p:cNvSpPr>
          <p:nvPr/>
        </p:nvSpPr>
        <p:spPr>
          <a:xfrm>
            <a:off x="437342" y="1182997"/>
            <a:ext cx="5658658" cy="5150128"/>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173736" indent="-173736">
              <a:spcBef>
                <a:spcPts val="0"/>
              </a:spcBef>
              <a:spcAft>
                <a:spcPts val="800"/>
              </a:spcAft>
              <a:buFont typeface="Arial" pitchFamily="34" charset="0"/>
              <a:buNone/>
            </a:pPr>
            <a:r>
              <a:rPr lang="en-US" sz="1800" b="1" dirty="0">
                <a:latin typeface="Arial" panose="020B0604020202020204" pitchFamily="34" charset="0"/>
                <a:cs typeface="Arial" panose="020B0604020202020204" pitchFamily="34" charset="0"/>
              </a:rPr>
              <a:t>You will learn in this Chapter:</a:t>
            </a:r>
          </a:p>
          <a:p>
            <a:pPr lvl="0">
              <a:spcBef>
                <a:spcPts val="0"/>
              </a:spcBef>
              <a:spcAft>
                <a:spcPts val="800"/>
              </a:spcAft>
            </a:pPr>
            <a:r>
              <a:rPr lang="en-US" sz="1800" dirty="0">
                <a:latin typeface="Arial" panose="020B0604020202020204" pitchFamily="34" charset="0"/>
                <a:cs typeface="Arial" panose="020B0604020202020204" pitchFamily="34" charset="0"/>
              </a:rPr>
              <a:t>Understand what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a:t>
            </a:r>
            <a:r>
              <a:rPr lang="en-US" sz="1800" dirty="0" err="1">
                <a:latin typeface="Arial" panose="020B0604020202020204" pitchFamily="34" charset="0"/>
                <a:cs typeface="Arial" panose="020B0604020202020204" pitchFamily="34" charset="0"/>
              </a:rPr>
              <a:t>Github</a:t>
            </a:r>
            <a:r>
              <a:rPr lang="en-US" sz="1800" dirty="0">
                <a:latin typeface="Arial" panose="020B0604020202020204" pitchFamily="34" charset="0"/>
                <a:cs typeface="Arial" panose="020B0604020202020204" pitchFamily="34" charset="0"/>
              </a:rPr>
              <a:t> is?</a:t>
            </a:r>
          </a:p>
          <a:p>
            <a:pPr lvl="0">
              <a:spcBef>
                <a:spcPts val="0"/>
              </a:spcBef>
              <a:spcAft>
                <a:spcPts val="800"/>
              </a:spcAft>
            </a:pPr>
            <a:r>
              <a:rPr lang="en-US" sz="1800" dirty="0">
                <a:latin typeface="Arial" panose="020B0604020202020204" pitchFamily="34" charset="0"/>
                <a:cs typeface="Arial" panose="020B0604020202020204" pitchFamily="34" charset="0"/>
              </a:rPr>
              <a:t>Explain the key features and differences between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and GitHub.</a:t>
            </a:r>
          </a:p>
          <a:p>
            <a:pPr lvl="0">
              <a:spcBef>
                <a:spcPts val="0"/>
              </a:spcBef>
              <a:spcAft>
                <a:spcPts val="800"/>
              </a:spcAft>
            </a:pPr>
            <a:r>
              <a:rPr lang="en-US" sz="1800" dirty="0">
                <a:latin typeface="Arial" panose="020B0604020202020204" pitchFamily="34" charset="0"/>
                <a:cs typeface="Arial" panose="020B0604020202020204" pitchFamily="34" charset="0"/>
              </a:rPr>
              <a:t>Create a GitHub account and navigate its features such as repositories, dashboards, and profile settings.</a:t>
            </a:r>
          </a:p>
          <a:p>
            <a:pPr lvl="0">
              <a:spcBef>
                <a:spcPts val="0"/>
              </a:spcBef>
              <a:spcAft>
                <a:spcPts val="800"/>
              </a:spcAft>
            </a:pPr>
            <a:r>
              <a:rPr lang="en-US" sz="1800" dirty="0">
                <a:latin typeface="Arial" panose="020B0604020202020204" pitchFamily="34" charset="0"/>
                <a:cs typeface="Arial" panose="020B0604020202020204" pitchFamily="34" charset="0"/>
              </a:rPr>
              <a:t>Organize and structure files appropriately for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 applications.</a:t>
            </a:r>
          </a:p>
          <a:p>
            <a:pPr lvl="0">
              <a:spcBef>
                <a:spcPts val="0"/>
              </a:spcBef>
              <a:spcAft>
                <a:spcPts val="800"/>
              </a:spcAft>
            </a:pPr>
            <a:r>
              <a:rPr lang="en-US" sz="1800" dirty="0">
                <a:latin typeface="Arial" panose="020B0604020202020204" pitchFamily="34" charset="0"/>
                <a:cs typeface="Arial" panose="020B0604020202020204" pitchFamily="34" charset="0"/>
              </a:rPr>
              <a:t>Sign up for and configure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 using GitHub or other authentication methods.</a:t>
            </a:r>
          </a:p>
          <a:p>
            <a:pPr lvl="0">
              <a:spcBef>
                <a:spcPts val="0"/>
              </a:spcBef>
              <a:spcAft>
                <a:spcPts val="800"/>
              </a:spcAft>
            </a:pPr>
            <a:r>
              <a:rPr lang="en-US" sz="1800" dirty="0">
                <a:latin typeface="Arial" panose="020B0604020202020204" pitchFamily="34" charset="0"/>
                <a:cs typeface="Arial" panose="020B0604020202020204" pitchFamily="34" charset="0"/>
              </a:rPr>
              <a:t>Connect a GitHub repository to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Community Cloud and deploy a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 application.</a:t>
            </a:r>
          </a:p>
          <a:p>
            <a:pPr lvl="0">
              <a:spcBef>
                <a:spcPts val="0"/>
              </a:spcBef>
              <a:spcAft>
                <a:spcPts val="800"/>
              </a:spcAft>
            </a:pPr>
            <a:r>
              <a:rPr lang="en-US" sz="1800" dirty="0">
                <a:latin typeface="Arial" panose="020B0604020202020204" pitchFamily="34" charset="0"/>
                <a:cs typeface="Arial" panose="020B0604020202020204" pitchFamily="34" charset="0"/>
              </a:rPr>
              <a:t>Demonstrate the complete workflow of building, versioning, hosting, and deploying simple web applications using GitHub and </a:t>
            </a:r>
            <a:r>
              <a:rPr lang="en-US" sz="1800" dirty="0" err="1">
                <a:latin typeface="Arial" panose="020B0604020202020204" pitchFamily="34" charset="0"/>
                <a:cs typeface="Arial" panose="020B0604020202020204" pitchFamily="34" charset="0"/>
              </a:rPr>
              <a:t>Streamlit</a:t>
            </a:r>
            <a:r>
              <a:rPr lang="en-US" sz="1800" dirty="0">
                <a:latin typeface="Arial" panose="020B0604020202020204" pitchFamily="34" charset="0"/>
                <a:cs typeface="Arial" panose="020B0604020202020204" pitchFamily="34" charset="0"/>
              </a:rPr>
              <a:t>.</a:t>
            </a:r>
          </a:p>
        </p:txBody>
      </p:sp>
      <p:sp>
        <p:nvSpPr>
          <p:cNvPr id="10" name="Rectangle 1">
            <a:extLst>
              <a:ext uri="{FF2B5EF4-FFF2-40B4-BE49-F238E27FC236}">
                <a16:creationId xmlns:a16="http://schemas.microsoft.com/office/drawing/2014/main" id="{92CDC6E4-C34E-58DE-F34F-00E90BED1A8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Freeform 4">
            <a:extLst>
              <a:ext uri="{FF2B5EF4-FFF2-40B4-BE49-F238E27FC236}">
                <a16:creationId xmlns:a16="http://schemas.microsoft.com/office/drawing/2014/main" id="{443E8E68-F152-CCEA-781B-569A37081246}"/>
              </a:ext>
            </a:extLst>
          </p:cNvPr>
          <p:cNvSpPr/>
          <p:nvPr/>
        </p:nvSpPr>
        <p:spPr>
          <a:xfrm>
            <a:off x="6629400" y="1457325"/>
            <a:ext cx="5211521" cy="3732752"/>
          </a:xfrm>
          <a:custGeom>
            <a:avLst/>
            <a:gdLst/>
            <a:ahLst/>
            <a:cxnLst/>
            <a:rect l="l" t="t" r="r" b="b"/>
            <a:pathLst>
              <a:path w="5744921" h="4114800">
                <a:moveTo>
                  <a:pt x="0" y="0"/>
                </a:moveTo>
                <a:lnTo>
                  <a:pt x="5744922" y="0"/>
                </a:lnTo>
                <a:lnTo>
                  <a:pt x="5744922" y="4114800"/>
                </a:lnTo>
                <a:lnTo>
                  <a:pt x="0" y="4114800"/>
                </a:lnTo>
                <a:lnTo>
                  <a:pt x="0" y="0"/>
                </a:lnTo>
                <a:close/>
              </a:path>
            </a:pathLst>
          </a:custGeom>
          <a:blipFill>
            <a:blip r:embed="rId3"/>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25483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421653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Introduction</a:t>
            </a:r>
          </a:p>
          <a:p>
            <a:pPr>
              <a:spcBef>
                <a:spcPts val="0"/>
              </a:spcBef>
              <a:spcAft>
                <a:spcPts val="800"/>
              </a:spcAft>
            </a:pPr>
            <a:r>
              <a:rPr lang="en-US" sz="1800" dirty="0">
                <a:latin typeface="Arial" panose="020B0604020202020204" pitchFamily="34" charset="0"/>
                <a:cs typeface="Arial" panose="020B0604020202020204" pitchFamily="34" charset="0"/>
              </a:rPr>
              <a:t>Version control helps track and manage changes in files over time.</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is a distributed version control system used to manage project history.</a:t>
            </a:r>
          </a:p>
          <a:p>
            <a:pPr>
              <a:spcBef>
                <a:spcPts val="0"/>
              </a:spcBef>
              <a:spcAft>
                <a:spcPts val="800"/>
              </a:spcAft>
            </a:pPr>
            <a:r>
              <a:rPr lang="en-US" sz="1800" dirty="0">
                <a:latin typeface="Arial" panose="020B0604020202020204" pitchFamily="34" charset="0"/>
                <a:cs typeface="Arial" panose="020B0604020202020204" pitchFamily="34" charset="0"/>
              </a:rPr>
              <a:t>GitHub is a cloud-based platform built around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for storing and sharing repositories.</a:t>
            </a:r>
          </a:p>
          <a:p>
            <a:pPr>
              <a:spcBef>
                <a:spcPts val="0"/>
              </a:spcBef>
              <a:spcAft>
                <a:spcPts val="800"/>
              </a:spcAft>
            </a:pPr>
            <a:r>
              <a:rPr lang="en-US" sz="1800" dirty="0">
                <a:latin typeface="Arial" panose="020B0604020202020204" pitchFamily="34" charset="0"/>
                <a:cs typeface="Arial" panose="020B0604020202020204" pitchFamily="34" charset="0"/>
              </a:rPr>
              <a:t>It enables collaborative work by allowing multiple contributors to work on the same project.</a:t>
            </a:r>
          </a:p>
          <a:p>
            <a:pPr>
              <a:spcBef>
                <a:spcPts val="0"/>
              </a:spcBef>
              <a:spcAft>
                <a:spcPts val="800"/>
              </a:spcAft>
            </a:pPr>
            <a:r>
              <a:rPr lang="en-US" sz="1800" dirty="0">
                <a:latin typeface="Arial" panose="020B0604020202020204" pitchFamily="34" charset="0"/>
                <a:cs typeface="Arial" panose="020B0604020202020204" pitchFamily="34" charset="0"/>
              </a:rPr>
              <a:t>Changes are tracked, reviewed, and merged systematically using branches and pull requests.</a:t>
            </a:r>
          </a:p>
          <a:p>
            <a:pPr>
              <a:spcBef>
                <a:spcPts val="0"/>
              </a:spcBef>
              <a:spcAft>
                <a:spcPts val="800"/>
              </a:spcAft>
            </a:pPr>
            <a:r>
              <a:rPr lang="en-US" sz="1800" dirty="0">
                <a:latin typeface="Arial" panose="020B0604020202020204" pitchFamily="34" charset="0"/>
                <a:cs typeface="Arial" panose="020B0604020202020204" pitchFamily="34" charset="0"/>
              </a:rPr>
              <a:t>It improves transparency, teamwork, and organized development.</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5955669" cy="307777"/>
            </a:xfrm>
            <a:prstGeom prst="rect">
              <a:avLst/>
            </a:prstGeom>
            <a:noFill/>
          </p:spPr>
          <p:txBody>
            <a:bodyPr wrap="none" rtlCol="0">
              <a:spAutoFit/>
            </a:bodyPr>
            <a:lstStyle/>
            <a:p>
              <a:r>
                <a:rPr lang="en-US" sz="1400" dirty="0">
                  <a:solidFill>
                    <a:srgbClr val="0000FF"/>
                  </a:solidFill>
                  <a:hlinkClick r:id="rId4"/>
                </a:rPr>
                <a:t>https://miro.medium.com/v2/resize:fit:1200/1*mtsk3fQ_BRemFidhkel3dA.png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https://miro.medium.com/v2/resize:fit:1200/1*mtsk3fQ_BRemFidhkel3dA.png"/>
          <p:cNvPicPr>
            <a:picLocks noChangeAspect="1" noChangeArrowheads="1"/>
          </p:cNvPicPr>
          <p:nvPr/>
        </p:nvPicPr>
        <p:blipFill rotWithShape="1">
          <a:blip r:embed="rId5">
            <a:extLst>
              <a:ext uri="{28A0092B-C50C-407E-A947-70E740481C1C}">
                <a14:useLocalDpi xmlns:a14="http://schemas.microsoft.com/office/drawing/2010/main" val="0"/>
              </a:ext>
            </a:extLst>
          </a:blip>
          <a:srcRect l="10639" t="17185" r="11361" b="24741"/>
          <a:stretch/>
        </p:blipFill>
        <p:spPr bwMode="auto">
          <a:xfrm>
            <a:off x="6477000" y="1447800"/>
            <a:ext cx="5278808" cy="22107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435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5638800" cy="290335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Definition of Git</a:t>
            </a:r>
          </a:p>
          <a:p>
            <a:pPr>
              <a:spcBef>
                <a:spcPts val="0"/>
              </a:spcBef>
              <a:spcAft>
                <a:spcPts val="800"/>
              </a:spcAft>
            </a:pPr>
            <a:r>
              <a:rPr lang="en-US" sz="1800" dirty="0">
                <a:latin typeface="Arial" panose="020B0604020202020204" pitchFamily="34" charset="0"/>
                <a:cs typeface="Arial" panose="020B0604020202020204" pitchFamily="34" charset="0"/>
              </a:rPr>
              <a:t>Git is a distributed version control system that tracks changes in files.</a:t>
            </a:r>
          </a:p>
          <a:p>
            <a:pPr>
              <a:spcBef>
                <a:spcPts val="0"/>
              </a:spcBef>
              <a:spcAft>
                <a:spcPts val="800"/>
              </a:spcAft>
            </a:pPr>
            <a:r>
              <a:rPr lang="en-US" sz="1800" dirty="0">
                <a:latin typeface="Arial" panose="020B0604020202020204" pitchFamily="34" charset="0"/>
                <a:cs typeface="Arial" panose="020B0604020202020204" pitchFamily="34" charset="0"/>
              </a:rPr>
              <a:t>Every developer has a complete local copy of the repository with full history.</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allows tracking changes, collaboration, branching, merging, and ensures data integrity.</a:t>
            </a:r>
          </a:p>
          <a:p>
            <a:pPr>
              <a:spcBef>
                <a:spcPts val="0"/>
              </a:spcBef>
              <a:spcAft>
                <a:spcPts val="800"/>
              </a:spcAft>
            </a:pP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can be used for software projects as well as documentation and datasets.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5955669" cy="307777"/>
            </a:xfrm>
            <a:prstGeom prst="rect">
              <a:avLst/>
            </a:prstGeom>
            <a:noFill/>
          </p:spPr>
          <p:txBody>
            <a:bodyPr wrap="none" rtlCol="0">
              <a:spAutoFit/>
            </a:bodyPr>
            <a:lstStyle/>
            <a:p>
              <a:r>
                <a:rPr lang="en-US" sz="1400" dirty="0">
                  <a:solidFill>
                    <a:srgbClr val="0000FF"/>
                  </a:solidFill>
                  <a:hlinkClick r:id="rId4"/>
                </a:rPr>
                <a:t>https://miro.medium.com/v2/resize:fit:1200/1*mtsk3fQ_BRemFidhkel3dA.png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04F0CBD0-F2DD-A8DA-69C6-A20C0D59312E}"/>
              </a:ext>
            </a:extLst>
          </p:cNvPr>
          <p:cNvSpPr/>
          <p:nvPr/>
        </p:nvSpPr>
        <p:spPr>
          <a:xfrm>
            <a:off x="6781800" y="1447800"/>
            <a:ext cx="4648200" cy="3950969"/>
          </a:xfrm>
          <a:custGeom>
            <a:avLst/>
            <a:gdLst/>
            <a:ahLst/>
            <a:cxnLst/>
            <a:rect l="l" t="t" r="r" b="b"/>
            <a:pathLst>
              <a:path w="6353328" h="5400328">
                <a:moveTo>
                  <a:pt x="0" y="0"/>
                </a:moveTo>
                <a:lnTo>
                  <a:pt x="6353328" y="0"/>
                </a:lnTo>
                <a:lnTo>
                  <a:pt x="6353328" y="5400329"/>
                </a:lnTo>
                <a:lnTo>
                  <a:pt x="0" y="5400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330932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47675" y="1219200"/>
            <a:ext cx="5648325" cy="2903359"/>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Definition of GitHub</a:t>
            </a:r>
          </a:p>
          <a:p>
            <a:pPr>
              <a:spcBef>
                <a:spcPts val="0"/>
              </a:spcBef>
              <a:spcAft>
                <a:spcPts val="800"/>
              </a:spcAft>
            </a:pPr>
            <a:r>
              <a:rPr lang="en-US" sz="1800" dirty="0">
                <a:latin typeface="Arial" panose="020B0604020202020204" pitchFamily="34" charset="0"/>
                <a:cs typeface="Arial" panose="020B0604020202020204" pitchFamily="34" charset="0"/>
              </a:rPr>
              <a:t>GitHub is a cloud-based platform built on Git for hosting and managing repositories.</a:t>
            </a:r>
          </a:p>
          <a:p>
            <a:pPr>
              <a:spcBef>
                <a:spcPts val="0"/>
              </a:spcBef>
              <a:spcAft>
                <a:spcPts val="800"/>
              </a:spcAft>
            </a:pPr>
            <a:r>
              <a:rPr lang="en-US" sz="1800" dirty="0">
                <a:latin typeface="Arial" panose="020B0604020202020204" pitchFamily="34" charset="0"/>
                <a:cs typeface="Arial" panose="020B0604020202020204" pitchFamily="34" charset="0"/>
              </a:rPr>
              <a:t>GitHub provides collaboration tools, pull requests, reviews, and issue tracking.</a:t>
            </a:r>
          </a:p>
          <a:p>
            <a:pPr>
              <a:spcBef>
                <a:spcPts val="0"/>
              </a:spcBef>
              <a:spcAft>
                <a:spcPts val="800"/>
              </a:spcAft>
            </a:pPr>
            <a:r>
              <a:rPr lang="en-US" sz="1800" dirty="0">
                <a:latin typeface="Arial" panose="020B0604020202020204" pitchFamily="34" charset="0"/>
                <a:cs typeface="Arial" panose="020B0604020202020204" pitchFamily="34" charset="0"/>
              </a:rPr>
              <a:t>GitHub enables remote hosting, project management, and integration with automation tools.</a:t>
            </a:r>
          </a:p>
          <a:p>
            <a:pPr>
              <a:spcBef>
                <a:spcPts val="0"/>
              </a:spcBef>
              <a:spcAft>
                <a:spcPts val="800"/>
              </a:spcAft>
            </a:pPr>
            <a:r>
              <a:rPr lang="en-US" sz="1800" dirty="0">
                <a:latin typeface="Arial" panose="020B0604020202020204" pitchFamily="34" charset="0"/>
                <a:cs typeface="Arial" panose="020B0604020202020204" pitchFamily="34" charset="0"/>
              </a:rPr>
              <a:t>GitHub adds security, backup, and a space for community contributions.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 name="Group 4">
            <a:extLst>
              <a:ext uri="{FF2B5EF4-FFF2-40B4-BE49-F238E27FC236}">
                <a16:creationId xmlns:a16="http://schemas.microsoft.com/office/drawing/2014/main" id="{601D4E1A-0DFE-8B52-7E43-5ABB1879C5F4}"/>
              </a:ext>
            </a:extLst>
          </p:cNvPr>
          <p:cNvGrpSpPr/>
          <p:nvPr/>
        </p:nvGrpSpPr>
        <p:grpSpPr>
          <a:xfrm>
            <a:off x="0" y="6248400"/>
            <a:ext cx="12192000" cy="381000"/>
            <a:chOff x="0" y="6248400"/>
            <a:chExt cx="12192000" cy="381000"/>
          </a:xfrm>
        </p:grpSpPr>
        <p:sp>
          <p:nvSpPr>
            <p:cNvPr id="7" name="TextBox 6">
              <a:extLst>
                <a:ext uri="{FF2B5EF4-FFF2-40B4-BE49-F238E27FC236}">
                  <a16:creationId xmlns:a16="http://schemas.microsoft.com/office/drawing/2014/main" id="{53D5C61B-F8AF-6D5F-AD9D-C34C6DB7688D}"/>
                </a:ext>
              </a:extLst>
            </p:cNvPr>
            <p:cNvSpPr txBox="1"/>
            <p:nvPr/>
          </p:nvSpPr>
          <p:spPr>
            <a:xfrm>
              <a:off x="419655" y="6310048"/>
              <a:ext cx="778418" cy="307777"/>
            </a:xfrm>
            <a:prstGeom prst="rect">
              <a:avLst/>
            </a:prstGeom>
            <a:noFill/>
          </p:spPr>
          <p:txBody>
            <a:bodyPr wrap="none" rtlCol="0">
              <a:spAutoFit/>
            </a:bodyPr>
            <a:lstStyle/>
            <a:p>
              <a:r>
                <a:rPr lang="en-US" sz="1400" b="1" dirty="0">
                  <a:solidFill>
                    <a:srgbClr val="0000FF"/>
                  </a:solidFill>
                </a:rPr>
                <a:t>Source :</a:t>
              </a:r>
            </a:p>
          </p:txBody>
        </p:sp>
        <p:sp>
          <p:nvSpPr>
            <p:cNvPr id="8" name="TextBox 7">
              <a:extLst>
                <a:ext uri="{FF2B5EF4-FFF2-40B4-BE49-F238E27FC236}">
                  <a16:creationId xmlns:a16="http://schemas.microsoft.com/office/drawing/2014/main" id="{65DE0048-34F4-12C8-1325-84573BB277C7}"/>
                </a:ext>
              </a:extLst>
            </p:cNvPr>
            <p:cNvSpPr txBox="1"/>
            <p:nvPr/>
          </p:nvSpPr>
          <p:spPr>
            <a:xfrm>
              <a:off x="1077215" y="6321623"/>
              <a:ext cx="5955669" cy="307777"/>
            </a:xfrm>
            <a:prstGeom prst="rect">
              <a:avLst/>
            </a:prstGeom>
            <a:noFill/>
          </p:spPr>
          <p:txBody>
            <a:bodyPr wrap="none" rtlCol="0">
              <a:spAutoFit/>
            </a:bodyPr>
            <a:lstStyle/>
            <a:p>
              <a:r>
                <a:rPr lang="en-US" sz="1400" dirty="0">
                  <a:solidFill>
                    <a:srgbClr val="0000FF"/>
                  </a:solidFill>
                  <a:hlinkClick r:id="rId4"/>
                </a:rPr>
                <a:t>https://miro.medium.com/v2/resize:fit:1200/1*mtsk3fQ_BRemFidhkel3dA.png</a:t>
              </a:r>
              <a:endParaRPr lang="en-US" sz="1400" dirty="0">
                <a:solidFill>
                  <a:srgbClr val="0000FF"/>
                </a:solidFill>
              </a:endParaRPr>
            </a:p>
          </p:txBody>
        </p:sp>
        <p:cxnSp>
          <p:nvCxnSpPr>
            <p:cNvPr id="9" name="Straight Connector 8">
              <a:extLst>
                <a:ext uri="{FF2B5EF4-FFF2-40B4-BE49-F238E27FC236}">
                  <a16:creationId xmlns:a16="http://schemas.microsoft.com/office/drawing/2014/main" id="{06D50C82-FFA3-3BA2-C15A-244CAB209789}"/>
                </a:ext>
              </a:extLst>
            </p:cNvPr>
            <p:cNvCxnSpPr/>
            <p:nvPr/>
          </p:nvCxnSpPr>
          <p:spPr>
            <a:xfrm>
              <a:off x="0" y="6248400"/>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Freeform 3">
            <a:extLst>
              <a:ext uri="{FF2B5EF4-FFF2-40B4-BE49-F238E27FC236}">
                <a16:creationId xmlns:a16="http://schemas.microsoft.com/office/drawing/2014/main" id="{F4CC1AAB-B90B-C88E-4B86-1D3485FBA623}"/>
              </a:ext>
            </a:extLst>
          </p:cNvPr>
          <p:cNvSpPr/>
          <p:nvPr/>
        </p:nvSpPr>
        <p:spPr>
          <a:xfrm>
            <a:off x="6172200" y="1466850"/>
            <a:ext cx="5512475" cy="4230824"/>
          </a:xfrm>
          <a:custGeom>
            <a:avLst/>
            <a:gdLst/>
            <a:ahLst/>
            <a:cxnLst/>
            <a:rect l="l" t="t" r="r" b="b"/>
            <a:pathLst>
              <a:path w="7493675" h="5751395">
                <a:moveTo>
                  <a:pt x="0" y="0"/>
                </a:moveTo>
                <a:lnTo>
                  <a:pt x="7493675" y="0"/>
                </a:lnTo>
                <a:lnTo>
                  <a:pt x="7493675" y="5751395"/>
                </a:lnTo>
                <a:lnTo>
                  <a:pt x="0" y="5751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ustDataLst>
      <p:tags r:id="rId1"/>
    </p:custDataLst>
    <p:extLst>
      <p:ext uri="{BB962C8B-B14F-4D97-AF65-F5344CB8AC3E}">
        <p14:creationId xmlns:p14="http://schemas.microsoft.com/office/powerpoint/2010/main" val="269831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itle 3">
            <a:extLst>
              <a:ext uri="{FF2B5EF4-FFF2-40B4-BE49-F238E27FC236}">
                <a16:creationId xmlns:a16="http://schemas.microsoft.com/office/drawing/2014/main" id="{5BA32B3C-D9C8-65B6-1442-8DF6B935E489}"/>
              </a:ext>
            </a:extLst>
          </p:cNvPr>
          <p:cNvSpPr txBox="1">
            <a:spLocks/>
          </p:cNvSpPr>
          <p:nvPr/>
        </p:nvSpPr>
        <p:spPr>
          <a:xfrm>
            <a:off x="381000" y="1206600"/>
            <a:ext cx="6324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1800" b="1" dirty="0">
                <a:latin typeface="Arial" panose="020B0604020202020204" pitchFamily="34" charset="0"/>
                <a:cs typeface="Arial" panose="020B0604020202020204" pitchFamily="34" charset="0"/>
              </a:rPr>
              <a:t>Comparison Table</a:t>
            </a:r>
          </a:p>
        </p:txBody>
      </p:sp>
      <p:graphicFrame>
        <p:nvGraphicFramePr>
          <p:cNvPr id="3" name="Table 2"/>
          <p:cNvGraphicFramePr>
            <a:graphicFrameLocks noGrp="1"/>
          </p:cNvGraphicFramePr>
          <p:nvPr>
            <p:extLst>
              <p:ext uri="{D42A27DB-BD31-4B8C-83A1-F6EECF244321}">
                <p14:modId xmlns:p14="http://schemas.microsoft.com/office/powerpoint/2010/main" val="3416131652"/>
              </p:ext>
            </p:extLst>
          </p:nvPr>
        </p:nvGraphicFramePr>
        <p:xfrm>
          <a:off x="457200" y="1905000"/>
          <a:ext cx="11301642" cy="4387426"/>
        </p:xfrm>
        <a:graphic>
          <a:graphicData uri="http://schemas.openxmlformats.org/drawingml/2006/table">
            <a:tbl>
              <a:tblPr firstRow="1" firstCol="1" bandRow="1">
                <a:tableStyleId>{D27102A9-8310-4765-A935-A1911B00CA55}</a:tableStyleId>
              </a:tblPr>
              <a:tblGrid>
                <a:gridCol w="1700443">
                  <a:extLst>
                    <a:ext uri="{9D8B030D-6E8A-4147-A177-3AD203B41FA5}">
                      <a16:colId xmlns:a16="http://schemas.microsoft.com/office/drawing/2014/main" val="3930900737"/>
                    </a:ext>
                  </a:extLst>
                </a:gridCol>
                <a:gridCol w="4191000">
                  <a:extLst>
                    <a:ext uri="{9D8B030D-6E8A-4147-A177-3AD203B41FA5}">
                      <a16:colId xmlns:a16="http://schemas.microsoft.com/office/drawing/2014/main" val="377837859"/>
                    </a:ext>
                  </a:extLst>
                </a:gridCol>
                <a:gridCol w="5410199">
                  <a:extLst>
                    <a:ext uri="{9D8B030D-6E8A-4147-A177-3AD203B41FA5}">
                      <a16:colId xmlns:a16="http://schemas.microsoft.com/office/drawing/2014/main" val="334178150"/>
                    </a:ext>
                  </a:extLst>
                </a:gridCol>
              </a:tblGrid>
              <a:tr h="324552">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Aspect</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Git</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GitHub</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229274584"/>
                  </a:ext>
                </a:extLst>
              </a:tr>
              <a:tr h="324552">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Type</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Distributed version control system</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Web-based hosting platform built on top of Git</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extLst>
                  <a:ext uri="{0D108BD9-81ED-4DB2-BD59-A6C34878D82A}">
                    <a16:rowId xmlns:a16="http://schemas.microsoft.com/office/drawing/2014/main" val="102546186"/>
                  </a:ext>
                </a:extLst>
              </a:tr>
              <a:tr h="634520">
                <a:tc>
                  <a:txBody>
                    <a:bodyPr/>
                    <a:lstStyle/>
                    <a:p>
                      <a:pPr algn="ctr">
                        <a:lnSpc>
                          <a:spcPct val="107000"/>
                        </a:lnSpc>
                        <a:spcAft>
                          <a:spcPts val="0"/>
                        </a:spcAft>
                      </a:pPr>
                      <a:r>
                        <a:rPr lang="en-IN" sz="1800">
                          <a:solidFill>
                            <a:schemeClr val="bg1"/>
                          </a:solidFill>
                          <a:effectLst/>
                          <a:latin typeface="Arial" panose="020B0604020202020204" pitchFamily="34" charset="0"/>
                          <a:cs typeface="Arial" panose="020B0604020202020204" pitchFamily="34" charset="0"/>
                        </a:rPr>
                        <a:t>Functionality</a:t>
                      </a:r>
                      <a:endParaRPr lang="en-IN" sz="18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Tracks and manages changes to files locally and in distributed setups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800">
                          <a:effectLst/>
                          <a:latin typeface="Arial" panose="020B0604020202020204" pitchFamily="34" charset="0"/>
                          <a:cs typeface="Arial" panose="020B0604020202020204" pitchFamily="34" charset="0"/>
                        </a:rPr>
                        <a:t>Provides cloud storage for repositories with additional collaboration features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6443744"/>
                  </a:ext>
                </a:extLst>
              </a:tr>
              <a:tr h="634520">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Connectivity</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Can work completely offline</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Requires internet access for hosting, syncing, and collaboration</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extLst>
                  <a:ext uri="{0D108BD9-81ED-4DB2-BD59-A6C34878D82A}">
                    <a16:rowId xmlns:a16="http://schemas.microsoft.com/office/drawing/2014/main" val="4191041490"/>
                  </a:ext>
                </a:extLst>
              </a:tr>
              <a:tr h="634520">
                <a:tc>
                  <a:txBody>
                    <a:bodyPr/>
                    <a:lstStyle/>
                    <a:p>
                      <a:pPr algn="ctr">
                        <a:lnSpc>
                          <a:spcPct val="107000"/>
                        </a:lnSpc>
                        <a:spcAft>
                          <a:spcPts val="0"/>
                        </a:spcAft>
                      </a:pPr>
                      <a:r>
                        <a:rPr lang="en-IN" sz="1800">
                          <a:solidFill>
                            <a:schemeClr val="bg1"/>
                          </a:solidFill>
                          <a:effectLst/>
                          <a:latin typeface="Arial" panose="020B0604020202020204" pitchFamily="34" charset="0"/>
                          <a:cs typeface="Arial" panose="020B0604020202020204" pitchFamily="34" charset="0"/>
                        </a:rPr>
                        <a:t>Scope</a:t>
                      </a:r>
                      <a:endParaRPr lang="en-IN" sz="18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a:effectLst/>
                          <a:latin typeface="Arial" panose="020B0604020202020204" pitchFamily="34" charset="0"/>
                          <a:cs typeface="Arial" panose="020B0604020202020204" pitchFamily="34" charset="0"/>
                        </a:rPr>
                        <a:t>Focuses on version control and branching</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800">
                          <a:effectLst/>
                          <a:latin typeface="Arial" panose="020B0604020202020204" pitchFamily="34" charset="0"/>
                          <a:cs typeface="Arial" panose="020B0604020202020204" pitchFamily="34" charset="0"/>
                        </a:rPr>
                        <a:t>Adds features like pull requests, code reviews, issue tracking, and project boards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112839"/>
                  </a:ext>
                </a:extLst>
              </a:tr>
              <a:tr h="324552">
                <a:tc>
                  <a:txBody>
                    <a:bodyPr/>
                    <a:lstStyle/>
                    <a:p>
                      <a:pPr algn="ctr">
                        <a:lnSpc>
                          <a:spcPct val="107000"/>
                        </a:lnSpc>
                        <a:spcAft>
                          <a:spcPts val="0"/>
                        </a:spcAft>
                      </a:pPr>
                      <a:r>
                        <a:rPr lang="en-IN" sz="1800">
                          <a:solidFill>
                            <a:schemeClr val="bg1"/>
                          </a:solidFill>
                          <a:effectLst/>
                          <a:latin typeface="Arial" panose="020B0604020202020204" pitchFamily="34" charset="0"/>
                          <a:cs typeface="Arial" panose="020B0604020202020204" pitchFamily="34" charset="0"/>
                        </a:rPr>
                        <a:t>Usage</a:t>
                      </a:r>
                      <a:endParaRPr lang="en-IN" sz="18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Used from the command line or GUI clients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Accessed through a web interface and integrations</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extLst>
                  <a:ext uri="{0D108BD9-81ED-4DB2-BD59-A6C34878D82A}">
                    <a16:rowId xmlns:a16="http://schemas.microsoft.com/office/drawing/2014/main" val="2541537684"/>
                  </a:ext>
                </a:extLst>
              </a:tr>
              <a:tr h="634520">
                <a:tc>
                  <a:txBody>
                    <a:bodyPr/>
                    <a:lstStyle/>
                    <a:p>
                      <a:pPr algn="ctr">
                        <a:lnSpc>
                          <a:spcPct val="107000"/>
                        </a:lnSpc>
                        <a:spcAft>
                          <a:spcPts val="0"/>
                        </a:spcAft>
                      </a:pPr>
                      <a:r>
                        <a:rPr lang="en-IN" sz="1800">
                          <a:solidFill>
                            <a:schemeClr val="bg1"/>
                          </a:solidFill>
                          <a:effectLst/>
                          <a:latin typeface="Arial" panose="020B0604020202020204" pitchFamily="34" charset="0"/>
                          <a:cs typeface="Arial" panose="020B0604020202020204" pitchFamily="34" charset="0"/>
                        </a:rPr>
                        <a:t>Ownership</a:t>
                      </a:r>
                      <a:endParaRPr lang="en-IN" sz="18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a:effectLst/>
                          <a:latin typeface="Arial" panose="020B0604020202020204" pitchFamily="34" charset="0"/>
                          <a:cs typeface="Arial" panose="020B0604020202020204" pitchFamily="34" charset="0"/>
                        </a:rPr>
                        <a:t>Free and open-source software maintained by the community</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IN" sz="1800">
                          <a:effectLst/>
                          <a:latin typeface="Arial" panose="020B0604020202020204" pitchFamily="34" charset="0"/>
                          <a:cs typeface="Arial" panose="020B0604020202020204" pitchFamily="34" charset="0"/>
                        </a:rPr>
                        <a:t>Commercial platform (offers free and paid plans)</a:t>
                      </a:r>
                      <a:endParaRPr lang="en-IN" sz="18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2579298"/>
                  </a:ext>
                </a:extLst>
              </a:tr>
              <a:tr h="634520">
                <a:tc>
                  <a:txBody>
                    <a:bodyPr/>
                    <a:lstStyle/>
                    <a:p>
                      <a:pPr algn="ctr">
                        <a:lnSpc>
                          <a:spcPct val="107000"/>
                        </a:lnSpc>
                        <a:spcAft>
                          <a:spcPts val="0"/>
                        </a:spcAft>
                      </a:pPr>
                      <a:r>
                        <a:rPr lang="en-IN" sz="1800" dirty="0">
                          <a:solidFill>
                            <a:schemeClr val="bg1"/>
                          </a:solidFill>
                          <a:effectLst/>
                          <a:latin typeface="Arial" panose="020B0604020202020204" pitchFamily="34" charset="0"/>
                          <a:cs typeface="Arial" panose="020B0604020202020204" pitchFamily="34" charset="0"/>
                        </a:rPr>
                        <a:t>Primary Role</a:t>
                      </a:r>
                      <a:endParaRPr lang="en-IN" sz="1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60000"/>
                        <a:lumOff val="4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Version control and code history management</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tc>
                  <a:txBody>
                    <a:bodyPr/>
                    <a:lstStyle/>
                    <a:p>
                      <a:pPr>
                        <a:lnSpc>
                          <a:spcPct val="107000"/>
                        </a:lnSpc>
                        <a:spcAft>
                          <a:spcPts val="0"/>
                        </a:spcAft>
                      </a:pPr>
                      <a:r>
                        <a:rPr lang="en-IN" sz="1800" dirty="0">
                          <a:effectLst/>
                          <a:latin typeface="Arial" panose="020B0604020202020204" pitchFamily="34" charset="0"/>
                          <a:cs typeface="Arial" panose="020B0604020202020204" pitchFamily="34" charset="0"/>
                        </a:rPr>
                        <a:t>Centralized repository hosting and collaboration environment</a:t>
                      </a:r>
                      <a:endParaRPr lang="en-IN" sz="18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alpha val="20000"/>
                      </a:schemeClr>
                    </a:solidFill>
                  </a:tcPr>
                </a:tc>
                <a:extLst>
                  <a:ext uri="{0D108BD9-81ED-4DB2-BD59-A6C34878D82A}">
                    <a16:rowId xmlns:a16="http://schemas.microsoft.com/office/drawing/2014/main" val="760445449"/>
                  </a:ext>
                </a:extLst>
              </a:tr>
            </a:tbl>
          </a:graphicData>
        </a:graphic>
      </p:graphicFrame>
    </p:spTree>
    <p:custDataLst>
      <p:tags r:id="rId1"/>
    </p:custDataLst>
    <p:extLst>
      <p:ext uri="{BB962C8B-B14F-4D97-AF65-F5344CB8AC3E}">
        <p14:creationId xmlns:p14="http://schemas.microsoft.com/office/powerpoint/2010/main" val="117888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A32B3C-D9C8-65B6-1442-8DF6B935E489}"/>
              </a:ext>
            </a:extLst>
          </p:cNvPr>
          <p:cNvSpPr txBox="1">
            <a:spLocks/>
          </p:cNvSpPr>
          <p:nvPr/>
        </p:nvSpPr>
        <p:spPr>
          <a:xfrm>
            <a:off x="381000" y="759787"/>
            <a:ext cx="6705600"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2000" b="1" dirty="0">
                <a:solidFill>
                  <a:srgbClr val="002060"/>
                </a:solidFill>
                <a:latin typeface="Arial" panose="020B0604020202020204" pitchFamily="34" charset="0"/>
                <a:cs typeface="Arial" panose="020B0604020202020204" pitchFamily="34" charset="0"/>
              </a:rPr>
              <a:t>Introduction to GitHub</a:t>
            </a:r>
          </a:p>
        </p:txBody>
      </p:sp>
      <p:sp>
        <p:nvSpPr>
          <p:cNvPr id="2" name="Text Placeholder 4">
            <a:extLst>
              <a:ext uri="{FF2B5EF4-FFF2-40B4-BE49-F238E27FC236}">
                <a16:creationId xmlns:a16="http://schemas.microsoft.com/office/drawing/2014/main" id="{9835D79F-345C-6435-F4A9-FE2A9E806174}"/>
              </a:ext>
            </a:extLst>
          </p:cNvPr>
          <p:cNvSpPr txBox="1">
            <a:spLocks/>
          </p:cNvSpPr>
          <p:nvPr/>
        </p:nvSpPr>
        <p:spPr>
          <a:xfrm>
            <a:off x="457200" y="1219200"/>
            <a:ext cx="10972800" cy="2554545"/>
          </a:xfrm>
          <a:prstGeom prst="rect">
            <a:avLst/>
          </a:prstGeom>
        </p:spPr>
        <p:txBody>
          <a:bodyPr wrap="square" lIns="0" tIns="0" rIns="0" bIns="0">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a:spcBef>
                <a:spcPts val="0"/>
              </a:spcBef>
              <a:spcAft>
                <a:spcPts val="800"/>
              </a:spcAft>
              <a:buNone/>
            </a:pPr>
            <a:r>
              <a:rPr lang="en-US" sz="1800" b="1" dirty="0">
                <a:latin typeface="Arial" panose="020B0604020202020204" pitchFamily="34" charset="0"/>
                <a:cs typeface="Arial" panose="020B0604020202020204" pitchFamily="34" charset="0"/>
              </a:rPr>
              <a:t>Install Git on Windows</a:t>
            </a:r>
          </a:p>
          <a:p>
            <a:pPr>
              <a:spcBef>
                <a:spcPts val="0"/>
              </a:spcBef>
              <a:spcAft>
                <a:spcPts val="800"/>
              </a:spcAft>
            </a:pPr>
            <a:r>
              <a:rPr lang="en-US" sz="1800" dirty="0">
                <a:latin typeface="Arial" panose="020B0604020202020204" pitchFamily="34" charset="0"/>
                <a:cs typeface="Arial" panose="020B0604020202020204" pitchFamily="34" charset="0"/>
              </a:rPr>
              <a:t>Download Git for Windows installer from the official website.</a:t>
            </a:r>
          </a:p>
          <a:p>
            <a:pPr>
              <a:spcBef>
                <a:spcPts val="0"/>
              </a:spcBef>
              <a:spcAft>
                <a:spcPts val="800"/>
              </a:spcAft>
            </a:pPr>
            <a:r>
              <a:rPr lang="en-US" sz="1800" dirty="0">
                <a:latin typeface="Arial" panose="020B0604020202020204" pitchFamily="34" charset="0"/>
                <a:cs typeface="Arial" panose="020B0604020202020204" pitchFamily="34" charset="0"/>
              </a:rPr>
              <a:t>Run the installer and follow the steps in the setup wizard.</a:t>
            </a:r>
          </a:p>
          <a:p>
            <a:pPr>
              <a:spcBef>
                <a:spcPts val="0"/>
              </a:spcBef>
              <a:spcAft>
                <a:spcPts val="800"/>
              </a:spcAft>
            </a:pPr>
            <a:r>
              <a:rPr lang="en-US" sz="1800" dirty="0">
                <a:latin typeface="Arial" panose="020B0604020202020204" pitchFamily="34" charset="0"/>
                <a:cs typeface="Arial" panose="020B0604020202020204" pitchFamily="34" charset="0"/>
              </a:rPr>
              <a:t>Use the default options during installation.</a:t>
            </a:r>
          </a:p>
          <a:p>
            <a:pPr>
              <a:spcBef>
                <a:spcPts val="0"/>
              </a:spcBef>
              <a:spcAft>
                <a:spcPts val="800"/>
              </a:spcAft>
            </a:pPr>
            <a:r>
              <a:rPr lang="en-US" sz="1800" dirty="0">
                <a:latin typeface="Arial" panose="020B0604020202020204" pitchFamily="34" charset="0"/>
                <a:cs typeface="Arial" panose="020B0604020202020204" pitchFamily="34" charset="0"/>
              </a:rPr>
              <a:t>Open Command Prompt or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Bash after installation.</a:t>
            </a:r>
          </a:p>
          <a:p>
            <a:pPr>
              <a:spcBef>
                <a:spcPts val="0"/>
              </a:spcBef>
              <a:spcAft>
                <a:spcPts val="800"/>
              </a:spcAft>
            </a:pPr>
            <a:r>
              <a:rPr lang="en-US" sz="1800" dirty="0">
                <a:latin typeface="Arial" panose="020B0604020202020204" pitchFamily="34" charset="0"/>
                <a:cs typeface="Arial" panose="020B0604020202020204" pitchFamily="34" charset="0"/>
              </a:rPr>
              <a:t>Configure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username and email using commands.</a:t>
            </a:r>
          </a:p>
          <a:p>
            <a:pPr>
              <a:spcBef>
                <a:spcPts val="0"/>
              </a:spcBef>
              <a:spcAft>
                <a:spcPts val="800"/>
              </a:spcAft>
            </a:pPr>
            <a:r>
              <a:rPr lang="en-US" sz="1800" dirty="0">
                <a:latin typeface="Arial" panose="020B0604020202020204" pitchFamily="34" charset="0"/>
                <a:cs typeface="Arial" panose="020B0604020202020204" pitchFamily="34" charset="0"/>
              </a:rPr>
              <a:t>Username and email are linked to your commits.</a:t>
            </a:r>
          </a:p>
        </p:txBody>
      </p:sp>
      <p:sp>
        <p:nvSpPr>
          <p:cNvPr id="10" name="Rectangle 1">
            <a:extLst>
              <a:ext uri="{FF2B5EF4-FFF2-40B4-BE49-F238E27FC236}">
                <a16:creationId xmlns:a16="http://schemas.microsoft.com/office/drawing/2014/main" id="{8222A006-8F04-CCEF-0DC5-52D42FF3962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3" name="Group 2"/>
          <p:cNvGrpSpPr/>
          <p:nvPr/>
        </p:nvGrpSpPr>
        <p:grpSpPr>
          <a:xfrm>
            <a:off x="1520419" y="4343400"/>
            <a:ext cx="9151162" cy="1447800"/>
            <a:chOff x="4905808" y="3227845"/>
            <a:chExt cx="6981392" cy="1104522"/>
          </a:xfrm>
        </p:grpSpPr>
        <p:pic>
          <p:nvPicPr>
            <p:cNvPr id="11" name="Picture 10"/>
            <p:cNvPicPr/>
            <p:nvPr/>
          </p:nvPicPr>
          <p:blipFill>
            <a:blip r:embed="rId4"/>
            <a:stretch>
              <a:fillRect/>
            </a:stretch>
          </p:blipFill>
          <p:spPr>
            <a:xfrm>
              <a:off x="4905808" y="3227845"/>
              <a:ext cx="6981392" cy="1104522"/>
            </a:xfrm>
            <a:prstGeom prst="rect">
              <a:avLst/>
            </a:prstGeom>
          </p:spPr>
        </p:pic>
        <p:grpSp>
          <p:nvGrpSpPr>
            <p:cNvPr id="13" name="Group 12"/>
            <p:cNvGrpSpPr/>
            <p:nvPr/>
          </p:nvGrpSpPr>
          <p:grpSpPr>
            <a:xfrm>
              <a:off x="9814560" y="3733800"/>
              <a:ext cx="1844040" cy="534350"/>
              <a:chOff x="826292" y="1826373"/>
              <a:chExt cx="1844040" cy="534350"/>
            </a:xfrm>
          </p:grpSpPr>
          <p:sp>
            <p:nvSpPr>
              <p:cNvPr id="14" name="Rectangle 13"/>
              <p:cNvSpPr/>
              <p:nvPr/>
            </p:nvSpPr>
            <p:spPr>
              <a:xfrm>
                <a:off x="826292" y="1826373"/>
                <a:ext cx="92964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Rectangle 14"/>
              <p:cNvSpPr/>
              <p:nvPr/>
            </p:nvSpPr>
            <p:spPr>
              <a:xfrm>
                <a:off x="993932" y="2131173"/>
                <a:ext cx="1676400" cy="229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pSp>
    </p:spTree>
    <p:custDataLst>
      <p:tags r:id="rId1"/>
    </p:custDataLst>
    <p:extLst>
      <p:ext uri="{BB962C8B-B14F-4D97-AF65-F5344CB8AC3E}">
        <p14:creationId xmlns:p14="http://schemas.microsoft.com/office/powerpoint/2010/main" val="2985533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1_OFFICE THEME" val="eRCta9jb"/>
  <p:tag name="ARTICULATE_DESIGN_ID_OFFICE THEME" val="i2QiBdxO"/>
  <p:tag name="ARTICULATE_DESIGN_ID_CUSTOM DESIGN" val="QtU7gYVL"/>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1972</TotalTime>
  <Words>6018</Words>
  <Application>Microsoft Office PowerPoint</Application>
  <PresentationFormat>Widescreen</PresentationFormat>
  <Paragraphs>340</Paragraphs>
  <Slides>31</Slides>
  <Notes>19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31</vt:i4>
      </vt:variant>
    </vt:vector>
  </HeadingPairs>
  <TitlesOfParts>
    <vt:vector size="35" baseType="lpstr">
      <vt:lpstr>Arial</vt:lpstr>
      <vt:lpstr>Calibri</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Prita Pradhan</cp:lastModifiedBy>
  <cp:revision>166</cp:revision>
  <dcterms:created xsi:type="dcterms:W3CDTF">2006-08-16T00:00:00Z</dcterms:created>
  <dcterms:modified xsi:type="dcterms:W3CDTF">2025-08-12T04:38:02Z</dcterms:modified>
  <dc:identifier>DAGQ6RW-XsE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601CB1FF-071B-4122-B776-C484F1E5E45A</vt:lpwstr>
  </property>
  <property fmtid="{D5CDD505-2E9C-101B-9397-08002B2CF9AE}" pid="3" name="ArticulatePath">
    <vt:lpwstr>https://edunetfoundationorg-my.sharepoint.com/personal/kaisar_edunetfoundation_org/Documents/Beutified ppt/EY/Template Design 2025/PPT Template Design Sample/Template Design Sample</vt:lpwstr>
  </property>
</Properties>
</file>